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396" r:id="rId2"/>
    <p:sldId id="397" r:id="rId3"/>
    <p:sldId id="429" r:id="rId4"/>
    <p:sldId id="266" r:id="rId5"/>
    <p:sldId id="338" r:id="rId6"/>
    <p:sldId id="277" r:id="rId7"/>
    <p:sldId id="297" r:id="rId8"/>
    <p:sldId id="435" r:id="rId9"/>
    <p:sldId id="434" r:id="rId10"/>
    <p:sldId id="432" r:id="rId11"/>
    <p:sldId id="431" r:id="rId12"/>
    <p:sldId id="433" r:id="rId13"/>
    <p:sldId id="430" r:id="rId14"/>
    <p:sldId id="270" r:id="rId15"/>
    <p:sldId id="339" r:id="rId16"/>
    <p:sldId id="286" r:id="rId17"/>
    <p:sldId id="498" r:id="rId18"/>
    <p:sldId id="497" r:id="rId19"/>
    <p:sldId id="439" r:id="rId20"/>
    <p:sldId id="440" r:id="rId21"/>
    <p:sldId id="438" r:id="rId22"/>
    <p:sldId id="437" r:id="rId23"/>
    <p:sldId id="442" r:id="rId24"/>
    <p:sldId id="436" r:id="rId25"/>
    <p:sldId id="444" r:id="rId26"/>
    <p:sldId id="443" r:id="rId27"/>
    <p:sldId id="295" r:id="rId28"/>
    <p:sldId id="448" r:id="rId29"/>
    <p:sldId id="450" r:id="rId30"/>
    <p:sldId id="449" r:id="rId31"/>
    <p:sldId id="446" r:id="rId32"/>
    <p:sldId id="296" r:id="rId33"/>
    <p:sldId id="445" r:id="rId34"/>
    <p:sldId id="413" r:id="rId35"/>
    <p:sldId id="460" r:id="rId36"/>
    <p:sldId id="458" r:id="rId37"/>
    <p:sldId id="451" r:id="rId38"/>
    <p:sldId id="482" r:id="rId39"/>
    <p:sldId id="483" r:id="rId40"/>
    <p:sldId id="481" r:id="rId41"/>
    <p:sldId id="480" r:id="rId42"/>
    <p:sldId id="479" r:id="rId43"/>
    <p:sldId id="478" r:id="rId44"/>
    <p:sldId id="476" r:id="rId45"/>
    <p:sldId id="279" r:id="rId46"/>
    <p:sldId id="420" r:id="rId47"/>
    <p:sldId id="461" r:id="rId48"/>
    <p:sldId id="463" r:id="rId49"/>
    <p:sldId id="467" r:id="rId50"/>
    <p:sldId id="468" r:id="rId51"/>
    <p:sldId id="466" r:id="rId52"/>
    <p:sldId id="464" r:id="rId53"/>
    <p:sldId id="465" r:id="rId54"/>
    <p:sldId id="462" r:id="rId55"/>
    <p:sldId id="274" r:id="rId56"/>
    <p:sldId id="292" r:id="rId57"/>
    <p:sldId id="471" r:id="rId58"/>
    <p:sldId id="470" r:id="rId59"/>
    <p:sldId id="469" r:id="rId60"/>
    <p:sldId id="473" r:id="rId61"/>
    <p:sldId id="474" r:id="rId62"/>
    <p:sldId id="472" r:id="rId63"/>
    <p:sldId id="475" r:id="rId64"/>
    <p:sldId id="308" r:id="rId65"/>
    <p:sldId id="368" r:id="rId66"/>
    <p:sldId id="365" r:id="rId67"/>
    <p:sldId id="495" r:id="rId68"/>
    <p:sldId id="496" r:id="rId69"/>
    <p:sldId id="494" r:id="rId70"/>
    <p:sldId id="493" r:id="rId71"/>
    <p:sldId id="492" r:id="rId72"/>
    <p:sldId id="491" r:id="rId73"/>
    <p:sldId id="490" r:id="rId74"/>
    <p:sldId id="489" r:id="rId75"/>
    <p:sldId id="488" r:id="rId76"/>
    <p:sldId id="487" r:id="rId77"/>
    <p:sldId id="486" r:id="rId78"/>
    <p:sldId id="485" r:id="rId79"/>
    <p:sldId id="366" r:id="rId80"/>
    <p:sldId id="362" r:id="rId81"/>
    <p:sldId id="360" r:id="rId82"/>
    <p:sldId id="361" r:id="rId83"/>
    <p:sldId id="484" r:id="rId8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27" autoAdjust="0"/>
    <p:restoredTop sz="94660"/>
  </p:normalViewPr>
  <p:slideViewPr>
    <p:cSldViewPr>
      <p:cViewPr varScale="1">
        <p:scale>
          <a:sx n="108" d="100"/>
          <a:sy n="108" d="100"/>
        </p:scale>
        <p:origin x="282" y="108"/>
      </p:cViewPr>
      <p:guideLst>
        <p:guide orient="horz" pos="19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E527-4C38-4665-88CC-9B54822B2A13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E6E9F-4605-40DF-9D55-8C3EC6231B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058E7-8A27-4EF1-ADC2-EAE5C1DEE277}" type="slidenum">
              <a:rPr lang="nl-NL" smtClean="0"/>
              <a:t>82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55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52B7B8-CC34-4B88-8748-F13F8588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81B8-C746-4DF0-9754-0138B48A5E7A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44FDC3-75F3-437B-BB5E-D05821E9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1A5552-057C-4BE5-9A71-CBC78C0C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B0BE-5366-48A4-8A5E-68B675DAD6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641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64850-1DF4-47E3-8402-BE898AFD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0E5B-1ADC-462F-8896-BCF3C2441CF3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2CD208-6848-4AF1-A9E1-359DDABA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7A0D02-ECBE-4AB2-824B-539BFC24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CA0D-9795-4C14-9CA6-37B0665E52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191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8B9358-702E-4319-8EF6-DD466467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85CF-0F29-4FB2-AB8A-E9175F688DD4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E3C8CE-C91E-4749-88E4-A5444631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F89B51-41DD-4DB0-8955-70E227AC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4B89-F321-4B46-9C84-45DBEC561D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2540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5B295A-BCEF-4A53-8DE2-A2003F3A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D125-9459-4034-B1E3-3DF399A2F00F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9D1B29-E533-4F14-BFDD-34BD0D19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203170-82D2-44AF-A21F-7B9FECD6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DEE7-6E07-46EC-93B5-D21A157F27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0380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AD6731-0EA7-4FA1-B22E-0225BD9F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FE01-D5A0-4939-9748-84B001079F14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3031BD-2620-46E3-B040-701A8642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90D0EA-2C6A-4C21-A5A3-7F0468F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315D-6A0F-4C2D-B277-B54DB61E40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7147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1D39EDA-2CCC-447D-B607-2110182C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51EC-FD51-4079-BCAB-CA5E22133092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B1D2C8-12BB-4CE0-B848-98835B63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AA5F5BC-DF6D-4052-8C90-238E276F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85C2-42F8-4E9C-B97E-2320A0A2DD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23272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89B17DB3-AA9D-4E28-9B7C-90F3A4EC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FFB1-3ED8-4E24-A2E5-0885092774E6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D2FE7D4-966C-4D0B-84D3-EFB3AD98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714AE4E-640B-454D-A081-716BD611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3524-5230-4050-B45A-199147B423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5477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38807127-61D6-478F-9D52-D9E227CC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81F2-B4E3-4155-8230-B63366DBEE4E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B85F9C8-6D0D-4256-827F-E9A4B578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00FF8E2-C78D-4345-922F-38C30078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7E38-0EBF-4E49-8211-52DCB16FDD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1959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492D341E-410A-4C78-97C6-8D1A63A0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4B02-B86F-4C09-9D5D-5496D3E9D858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FBD5652F-4DFB-4CFB-929D-83317DCB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81C1610-C1A3-415A-91CB-97EC3A13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A560-1E65-4AD3-90FC-202A1D4110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29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E0839B5-B6EA-4F2F-851F-ECEEE41D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1116-2C19-4DFD-AED8-797CAB15DF79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1EBF53C-9A78-46D7-9CA5-892119C8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98BE97B-F8BC-4452-BAC6-9FB1BD7E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510A-99AF-4292-BF0F-C39D4E69BF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4435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2EC4D51-8A41-44A8-8B69-7E98C669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F7B5-3BD4-4E2D-9611-A5296BDBB5A6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7B8ED54-A738-48E9-B37A-F56051B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9E7C94-ECD6-45D1-938F-4B08F2A6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1E0C-CC8A-48D4-8B89-50C39E7C84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6092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A2924DB5-CABF-4AD0-952B-DBF0CB17EF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5F46CF17-9A3E-438B-ABC5-7DAA3B6ED7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620DBE-004C-4E63-8E19-00207C9A9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103B87-EEC7-4908-B752-210D27CAD14C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4D56EF-E279-49CB-9CD6-4F13E21A7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CCD5F7-8386-4276-9937-0D4A76FA6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7BD88A-E1BF-4391-A188-970241788B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ooltv.nl/beeldbank/clip/20031208_12_01ontled" TargetMode="External"/><Relationship Id="rId5" Type="http://schemas.openxmlformats.org/officeDocument/2006/relationships/hyperlink" Target="http://www.schooltv.nl/beeldbank/clip/20031208_12_02vormen" TargetMode="External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254D45B-1F10-4370-880A-36B5CF4D40CA}"/>
              </a:ext>
            </a:extLst>
          </p:cNvPr>
          <p:cNvSpPr txBox="1"/>
          <p:nvPr/>
        </p:nvSpPr>
        <p:spPr>
          <a:xfrm>
            <a:off x="457200" y="206801"/>
            <a:ext cx="333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Reactievergelijkingen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D24E447-AF7A-4B5D-A27C-792C7B4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34A6B3F7-8EFD-49E0-B5AE-2A53F558C0AD}"/>
              </a:ext>
            </a:extLst>
          </p:cNvPr>
          <p:cNvGrpSpPr>
            <a:grpSpLocks/>
          </p:cNvGrpSpPr>
          <p:nvPr/>
        </p:nvGrpSpPr>
        <p:grpSpPr bwMode="auto">
          <a:xfrm>
            <a:off x="6991777" y="3860800"/>
            <a:ext cx="1371600" cy="533400"/>
            <a:chOff x="1680" y="1008"/>
            <a:chExt cx="864" cy="336"/>
          </a:xfrm>
        </p:grpSpPr>
        <p:sp>
          <p:nvSpPr>
            <p:cNvPr id="9243" name="Rectangle 7">
              <a:extLst>
                <a:ext uri="{FF2B5EF4-FFF2-40B4-BE49-F238E27FC236}">
                  <a16:creationId xmlns:a16="http://schemas.microsoft.com/office/drawing/2014/main" id="{A420A022-CFAA-4806-8683-FE32CBE8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4" name="Oval 8">
              <a:extLst>
                <a:ext uri="{FF2B5EF4-FFF2-40B4-BE49-F238E27FC236}">
                  <a16:creationId xmlns:a16="http://schemas.microsoft.com/office/drawing/2014/main" id="{2A68202B-85BC-40BB-9B38-4F6018E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5" name="Oval 9">
              <a:extLst>
                <a:ext uri="{FF2B5EF4-FFF2-40B4-BE49-F238E27FC236}">
                  <a16:creationId xmlns:a16="http://schemas.microsoft.com/office/drawing/2014/main" id="{302229E8-6B20-497D-A733-747E6A2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0" name="Text Box 10">
            <a:extLst>
              <a:ext uri="{FF2B5EF4-FFF2-40B4-BE49-F238E27FC236}">
                <a16:creationId xmlns:a16="http://schemas.microsoft.com/office/drawing/2014/main" id="{E90E3A9A-3765-4C1A-877C-97F2AD35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>
                <a:latin typeface="Arial" panose="020B0604020202020204" pitchFamily="34" charset="0"/>
              </a:rPr>
              <a:t>  </a:t>
            </a:r>
            <a:r>
              <a:rPr lang="nl-NL" altLang="nl-NL" sz="1600" dirty="0">
                <a:latin typeface="Arial" panose="020B0604020202020204" pitchFamily="34" charset="0"/>
              </a:rPr>
              <a:t>chloor</a:t>
            </a: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33CE98BF-FB1A-4037-833F-2732B0E4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waterstofchloride</a:t>
            </a:r>
          </a:p>
        </p:txBody>
      </p: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8212C6BC-DFDD-4986-AD96-00C2C0EC8EB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60800"/>
            <a:ext cx="1371600" cy="533400"/>
            <a:chOff x="2352" y="1104"/>
            <a:chExt cx="960" cy="384"/>
          </a:xfrm>
        </p:grpSpPr>
        <p:sp>
          <p:nvSpPr>
            <p:cNvPr id="9237" name="Oval 17">
              <a:extLst>
                <a:ext uri="{FF2B5EF4-FFF2-40B4-BE49-F238E27FC236}">
                  <a16:creationId xmlns:a16="http://schemas.microsoft.com/office/drawing/2014/main" id="{3D28F66F-1C8C-49F1-A2EE-88C64717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8" name="Oval 18">
              <a:extLst>
                <a:ext uri="{FF2B5EF4-FFF2-40B4-BE49-F238E27FC236}">
                  <a16:creationId xmlns:a16="http://schemas.microsoft.com/office/drawing/2014/main" id="{F49EA6EF-3283-44F3-921D-EA385626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9" name="Rectangle 19">
              <a:extLst>
                <a:ext uri="{FF2B5EF4-FFF2-40B4-BE49-F238E27FC236}">
                  <a16:creationId xmlns:a16="http://schemas.microsoft.com/office/drawing/2014/main" id="{01260CFF-4C58-4675-AD30-B9DE7297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9225" name="Text Box 21">
            <a:extLst>
              <a:ext uri="{FF2B5EF4-FFF2-40B4-BE49-F238E27FC236}">
                <a16:creationId xmlns:a16="http://schemas.microsoft.com/office/drawing/2014/main" id="{D4650559-EA7C-4E12-AB65-D488EA46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9227" name="Group 23">
            <a:extLst>
              <a:ext uri="{FF2B5EF4-FFF2-40B4-BE49-F238E27FC236}">
                <a16:creationId xmlns:a16="http://schemas.microsoft.com/office/drawing/2014/main" id="{2EDEFBA3-5A0B-4A31-88EF-2CE80A7759A5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3860800"/>
            <a:ext cx="1371600" cy="533400"/>
            <a:chOff x="3648" y="1008"/>
            <a:chExt cx="864" cy="336"/>
          </a:xfrm>
        </p:grpSpPr>
        <p:sp>
          <p:nvSpPr>
            <p:cNvPr id="9234" name="Rectangle 24">
              <a:extLst>
                <a:ext uri="{FF2B5EF4-FFF2-40B4-BE49-F238E27FC236}">
                  <a16:creationId xmlns:a16="http://schemas.microsoft.com/office/drawing/2014/main" id="{5F6F06DE-B9E4-4407-A54B-C6AD429C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35" name="Oval 25">
              <a:extLst>
                <a:ext uri="{FF2B5EF4-FFF2-40B4-BE49-F238E27FC236}">
                  <a16:creationId xmlns:a16="http://schemas.microsoft.com/office/drawing/2014/main" id="{DA46C658-5E31-4E5B-B4B1-4284DF4D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6" name="Oval 26">
              <a:extLst>
                <a:ext uri="{FF2B5EF4-FFF2-40B4-BE49-F238E27FC236}">
                  <a16:creationId xmlns:a16="http://schemas.microsoft.com/office/drawing/2014/main" id="{6B8AA875-20A1-4602-A959-0C4CA6C4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33" name="Text Box 22">
            <a:extLst>
              <a:ext uri="{FF2B5EF4-FFF2-40B4-BE49-F238E27FC236}">
                <a16:creationId xmlns:a16="http://schemas.microsoft.com/office/drawing/2014/main" id="{0E392839-DD1F-4978-848C-321AAE8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0A801A8-761F-4B24-9835-A8C4DF4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33392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790AA49C-1D64-4086-9A51-103273DD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04605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5" name="Line 20">
            <a:extLst>
              <a:ext uri="{FF2B5EF4-FFF2-40B4-BE49-F238E27FC236}">
                <a16:creationId xmlns:a16="http://schemas.microsoft.com/office/drawing/2014/main" id="{0BC7B29B-2864-4EC1-A0E6-BABD7C34C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6" name="Line 20">
            <a:extLst>
              <a:ext uri="{FF2B5EF4-FFF2-40B4-BE49-F238E27FC236}">
                <a16:creationId xmlns:a16="http://schemas.microsoft.com/office/drawing/2014/main" id="{96B30CAA-4132-417F-838D-895875D77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56490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88592E35-5684-4588-A976-28B224DBA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409730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C1062EBD-DAFF-4CD3-9E63-2F007AE7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29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H</a:t>
            </a:r>
            <a:r>
              <a:rPr lang="en-US" altLang="nl-NL" sz="2000" b="1" dirty="0">
                <a:latin typeface="Arial" panose="020B0604020202020204" pitchFamily="34" charset="0"/>
              </a:rPr>
              <a:t>Cl </a:t>
            </a:r>
            <a:r>
              <a:rPr lang="en-US" altLang="nl-NL" sz="1600" b="1" dirty="0">
                <a:latin typeface="Arial" panose="020B0604020202020204" pitchFamily="34" charset="0"/>
              </a:rPr>
              <a:t>(aq)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Cl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CBCCFEE0-BE15-4E19-92C2-DE27D3DC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  <p:extLst>
      <p:ext uri="{BB962C8B-B14F-4D97-AF65-F5344CB8AC3E}">
        <p14:creationId xmlns:p14="http://schemas.microsoft.com/office/powerpoint/2010/main" val="306677958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D24E447-AF7A-4B5D-A27C-792C7B4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34A6B3F7-8EFD-49E0-B5AE-2A53F558C0AD}"/>
              </a:ext>
            </a:extLst>
          </p:cNvPr>
          <p:cNvGrpSpPr>
            <a:grpSpLocks/>
          </p:cNvGrpSpPr>
          <p:nvPr/>
        </p:nvGrpSpPr>
        <p:grpSpPr bwMode="auto">
          <a:xfrm>
            <a:off x="6991777" y="3860800"/>
            <a:ext cx="1371600" cy="533400"/>
            <a:chOff x="1680" y="1008"/>
            <a:chExt cx="864" cy="336"/>
          </a:xfrm>
        </p:grpSpPr>
        <p:sp>
          <p:nvSpPr>
            <p:cNvPr id="9243" name="Rectangle 7">
              <a:extLst>
                <a:ext uri="{FF2B5EF4-FFF2-40B4-BE49-F238E27FC236}">
                  <a16:creationId xmlns:a16="http://schemas.microsoft.com/office/drawing/2014/main" id="{A420A022-CFAA-4806-8683-FE32CBE8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4" name="Oval 8">
              <a:extLst>
                <a:ext uri="{FF2B5EF4-FFF2-40B4-BE49-F238E27FC236}">
                  <a16:creationId xmlns:a16="http://schemas.microsoft.com/office/drawing/2014/main" id="{2A68202B-85BC-40BB-9B38-4F6018E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5" name="Oval 9">
              <a:extLst>
                <a:ext uri="{FF2B5EF4-FFF2-40B4-BE49-F238E27FC236}">
                  <a16:creationId xmlns:a16="http://schemas.microsoft.com/office/drawing/2014/main" id="{302229E8-6B20-497D-A733-747E6A2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0" name="Text Box 10">
            <a:extLst>
              <a:ext uri="{FF2B5EF4-FFF2-40B4-BE49-F238E27FC236}">
                <a16:creationId xmlns:a16="http://schemas.microsoft.com/office/drawing/2014/main" id="{E90E3A9A-3765-4C1A-877C-97F2AD35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>
                <a:latin typeface="Arial" panose="020B0604020202020204" pitchFamily="34" charset="0"/>
              </a:rPr>
              <a:t>  chloor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grpSp>
        <p:nvGrpSpPr>
          <p:cNvPr id="9221" name="Group 11">
            <a:extLst>
              <a:ext uri="{FF2B5EF4-FFF2-40B4-BE49-F238E27FC236}">
                <a16:creationId xmlns:a16="http://schemas.microsoft.com/office/drawing/2014/main" id="{6C05420E-816E-456B-9833-E78F50A166A0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4784725"/>
            <a:ext cx="1371600" cy="533400"/>
            <a:chOff x="3648" y="1008"/>
            <a:chExt cx="864" cy="336"/>
          </a:xfrm>
        </p:grpSpPr>
        <p:sp>
          <p:nvSpPr>
            <p:cNvPr id="9240" name="Rectangle 12">
              <a:extLst>
                <a:ext uri="{FF2B5EF4-FFF2-40B4-BE49-F238E27FC236}">
                  <a16:creationId xmlns:a16="http://schemas.microsoft.com/office/drawing/2014/main" id="{9286CCDB-0ED4-4299-BC99-32BE863BB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1" name="Oval 13">
              <a:extLst>
                <a:ext uri="{FF2B5EF4-FFF2-40B4-BE49-F238E27FC236}">
                  <a16:creationId xmlns:a16="http://schemas.microsoft.com/office/drawing/2014/main" id="{E87265A3-069C-437F-A18A-A846D2E3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2" name="Oval 14">
              <a:extLst>
                <a:ext uri="{FF2B5EF4-FFF2-40B4-BE49-F238E27FC236}">
                  <a16:creationId xmlns:a16="http://schemas.microsoft.com/office/drawing/2014/main" id="{A07FB8E0-A94F-4BFA-8357-67497ED06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2" name="Text Box 15">
            <a:extLst>
              <a:ext uri="{FF2B5EF4-FFF2-40B4-BE49-F238E27FC236}">
                <a16:creationId xmlns:a16="http://schemas.microsoft.com/office/drawing/2014/main" id="{33CE98BF-FB1A-4037-833F-2732B0E4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>
                <a:latin typeface="Arial" panose="020B0604020202020204" pitchFamily="34" charset="0"/>
              </a:rPr>
              <a:t>waterstofchloride</a:t>
            </a:r>
            <a:endParaRPr lang="nl-NL" altLang="nl-NL" sz="1600">
              <a:latin typeface="Arial" panose="020B0604020202020204" pitchFamily="34" charset="0"/>
            </a:endParaRPr>
          </a:p>
        </p:txBody>
      </p: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8212C6BC-DFDD-4986-AD96-00C2C0EC8EB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60800"/>
            <a:ext cx="1371600" cy="533400"/>
            <a:chOff x="2352" y="1104"/>
            <a:chExt cx="960" cy="384"/>
          </a:xfrm>
        </p:grpSpPr>
        <p:sp>
          <p:nvSpPr>
            <p:cNvPr id="9237" name="Oval 17">
              <a:extLst>
                <a:ext uri="{FF2B5EF4-FFF2-40B4-BE49-F238E27FC236}">
                  <a16:creationId xmlns:a16="http://schemas.microsoft.com/office/drawing/2014/main" id="{3D28F66F-1C8C-49F1-A2EE-88C64717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8" name="Oval 18">
              <a:extLst>
                <a:ext uri="{FF2B5EF4-FFF2-40B4-BE49-F238E27FC236}">
                  <a16:creationId xmlns:a16="http://schemas.microsoft.com/office/drawing/2014/main" id="{F49EA6EF-3283-44F3-921D-EA385626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9" name="Rectangle 19">
              <a:extLst>
                <a:ext uri="{FF2B5EF4-FFF2-40B4-BE49-F238E27FC236}">
                  <a16:creationId xmlns:a16="http://schemas.microsoft.com/office/drawing/2014/main" id="{01260CFF-4C58-4675-AD30-B9DE7297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9225" name="Text Box 21">
            <a:extLst>
              <a:ext uri="{FF2B5EF4-FFF2-40B4-BE49-F238E27FC236}">
                <a16:creationId xmlns:a16="http://schemas.microsoft.com/office/drawing/2014/main" id="{D4650559-EA7C-4E12-AB65-D488EA46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>
                <a:latin typeface="Arial" panose="020B0604020202020204" pitchFamily="34" charset="0"/>
              </a:rPr>
              <a:t>waterstof</a:t>
            </a:r>
            <a:endParaRPr lang="nl-NL" altLang="nl-NL" sz="1600">
              <a:latin typeface="Arial" panose="020B0604020202020204" pitchFamily="34" charset="0"/>
            </a:endParaRPr>
          </a:p>
        </p:txBody>
      </p:sp>
      <p:grpSp>
        <p:nvGrpSpPr>
          <p:cNvPr id="9227" name="Group 23">
            <a:extLst>
              <a:ext uri="{FF2B5EF4-FFF2-40B4-BE49-F238E27FC236}">
                <a16:creationId xmlns:a16="http://schemas.microsoft.com/office/drawing/2014/main" id="{2EDEFBA3-5A0B-4A31-88EF-2CE80A7759A5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3860800"/>
            <a:ext cx="1371600" cy="533400"/>
            <a:chOff x="3648" y="1008"/>
            <a:chExt cx="864" cy="336"/>
          </a:xfrm>
        </p:grpSpPr>
        <p:sp>
          <p:nvSpPr>
            <p:cNvPr id="9234" name="Rectangle 24">
              <a:extLst>
                <a:ext uri="{FF2B5EF4-FFF2-40B4-BE49-F238E27FC236}">
                  <a16:creationId xmlns:a16="http://schemas.microsoft.com/office/drawing/2014/main" id="{5F6F06DE-B9E4-4407-A54B-C6AD429C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35" name="Oval 25">
              <a:extLst>
                <a:ext uri="{FF2B5EF4-FFF2-40B4-BE49-F238E27FC236}">
                  <a16:creationId xmlns:a16="http://schemas.microsoft.com/office/drawing/2014/main" id="{DA46C658-5E31-4E5B-B4B1-4284DF4D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6" name="Oval 26">
              <a:extLst>
                <a:ext uri="{FF2B5EF4-FFF2-40B4-BE49-F238E27FC236}">
                  <a16:creationId xmlns:a16="http://schemas.microsoft.com/office/drawing/2014/main" id="{6B8AA875-20A1-4602-A959-0C4CA6C4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33" name="Text Box 22">
            <a:extLst>
              <a:ext uri="{FF2B5EF4-FFF2-40B4-BE49-F238E27FC236}">
                <a16:creationId xmlns:a16="http://schemas.microsoft.com/office/drawing/2014/main" id="{0E392839-DD1F-4978-848C-321AAE8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0A801A8-761F-4B24-9835-A8C4DF4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33392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790AA49C-1D64-4086-9A51-103273DD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04605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5" name="Line 20">
            <a:extLst>
              <a:ext uri="{FF2B5EF4-FFF2-40B4-BE49-F238E27FC236}">
                <a16:creationId xmlns:a16="http://schemas.microsoft.com/office/drawing/2014/main" id="{7381E911-8DF5-4954-8A86-07DA0E259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6" name="Line 20">
            <a:extLst>
              <a:ext uri="{FF2B5EF4-FFF2-40B4-BE49-F238E27FC236}">
                <a16:creationId xmlns:a16="http://schemas.microsoft.com/office/drawing/2014/main" id="{81E34F58-967F-4498-A151-2F7C1FB1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56490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656F3694-1DC3-4FB2-9F44-08C40232B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409730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BAD2AB26-824C-4AD3-BEFE-E21551AB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29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HCl </a:t>
            </a:r>
            <a:r>
              <a:rPr lang="en-US" altLang="nl-NL" sz="1600" b="1" dirty="0">
                <a:latin typeface="Arial" panose="020B0604020202020204" pitchFamily="34" charset="0"/>
              </a:rPr>
              <a:t>(aq)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Cl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51A1D1EA-DC39-4BDE-9ABF-B6A6A674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  <p:extLst>
      <p:ext uri="{BB962C8B-B14F-4D97-AF65-F5344CB8AC3E}">
        <p14:creationId xmlns:p14="http://schemas.microsoft.com/office/powerpoint/2010/main" val="268731292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D24E447-AF7A-4B5D-A27C-792C7B4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34A6B3F7-8EFD-49E0-B5AE-2A53F558C0AD}"/>
              </a:ext>
            </a:extLst>
          </p:cNvPr>
          <p:cNvGrpSpPr>
            <a:grpSpLocks/>
          </p:cNvGrpSpPr>
          <p:nvPr/>
        </p:nvGrpSpPr>
        <p:grpSpPr bwMode="auto">
          <a:xfrm>
            <a:off x="6991777" y="3860800"/>
            <a:ext cx="1371600" cy="533400"/>
            <a:chOff x="1680" y="1008"/>
            <a:chExt cx="864" cy="336"/>
          </a:xfrm>
        </p:grpSpPr>
        <p:sp>
          <p:nvSpPr>
            <p:cNvPr id="9243" name="Rectangle 7">
              <a:extLst>
                <a:ext uri="{FF2B5EF4-FFF2-40B4-BE49-F238E27FC236}">
                  <a16:creationId xmlns:a16="http://schemas.microsoft.com/office/drawing/2014/main" id="{A420A022-CFAA-4806-8683-FE32CBE8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4" name="Oval 8">
              <a:extLst>
                <a:ext uri="{FF2B5EF4-FFF2-40B4-BE49-F238E27FC236}">
                  <a16:creationId xmlns:a16="http://schemas.microsoft.com/office/drawing/2014/main" id="{2A68202B-85BC-40BB-9B38-4F6018E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5" name="Oval 9">
              <a:extLst>
                <a:ext uri="{FF2B5EF4-FFF2-40B4-BE49-F238E27FC236}">
                  <a16:creationId xmlns:a16="http://schemas.microsoft.com/office/drawing/2014/main" id="{302229E8-6B20-497D-A733-747E6A2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0" name="Text Box 10">
            <a:extLst>
              <a:ext uri="{FF2B5EF4-FFF2-40B4-BE49-F238E27FC236}">
                <a16:creationId xmlns:a16="http://schemas.microsoft.com/office/drawing/2014/main" id="{E90E3A9A-3765-4C1A-877C-97F2AD35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>
                <a:latin typeface="Arial" panose="020B0604020202020204" pitchFamily="34" charset="0"/>
              </a:rPr>
              <a:t>  </a:t>
            </a:r>
            <a:r>
              <a:rPr lang="nl-NL" altLang="nl-NL" sz="1600" dirty="0">
                <a:latin typeface="Arial" panose="020B0604020202020204" pitchFamily="34" charset="0"/>
              </a:rPr>
              <a:t>chloor</a:t>
            </a:r>
          </a:p>
        </p:txBody>
      </p:sp>
      <p:grpSp>
        <p:nvGrpSpPr>
          <p:cNvPr id="9221" name="Group 11">
            <a:extLst>
              <a:ext uri="{FF2B5EF4-FFF2-40B4-BE49-F238E27FC236}">
                <a16:creationId xmlns:a16="http://schemas.microsoft.com/office/drawing/2014/main" id="{6C05420E-816E-456B-9833-E78F50A166A0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4784725"/>
            <a:ext cx="1371600" cy="533400"/>
            <a:chOff x="3648" y="1008"/>
            <a:chExt cx="864" cy="336"/>
          </a:xfrm>
        </p:grpSpPr>
        <p:sp>
          <p:nvSpPr>
            <p:cNvPr id="9240" name="Rectangle 12">
              <a:extLst>
                <a:ext uri="{FF2B5EF4-FFF2-40B4-BE49-F238E27FC236}">
                  <a16:creationId xmlns:a16="http://schemas.microsoft.com/office/drawing/2014/main" id="{9286CCDB-0ED4-4299-BC99-32BE863BB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1" name="Oval 13">
              <a:extLst>
                <a:ext uri="{FF2B5EF4-FFF2-40B4-BE49-F238E27FC236}">
                  <a16:creationId xmlns:a16="http://schemas.microsoft.com/office/drawing/2014/main" id="{E87265A3-069C-437F-A18A-A846D2E3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2" name="Oval 14">
              <a:extLst>
                <a:ext uri="{FF2B5EF4-FFF2-40B4-BE49-F238E27FC236}">
                  <a16:creationId xmlns:a16="http://schemas.microsoft.com/office/drawing/2014/main" id="{A07FB8E0-A94F-4BFA-8357-67497ED06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2" name="Text Box 15">
            <a:extLst>
              <a:ext uri="{FF2B5EF4-FFF2-40B4-BE49-F238E27FC236}">
                <a16:creationId xmlns:a16="http://schemas.microsoft.com/office/drawing/2014/main" id="{33CE98BF-FB1A-4037-833F-2732B0E4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waterstofchloride</a:t>
            </a:r>
          </a:p>
        </p:txBody>
      </p: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8212C6BC-DFDD-4986-AD96-00C2C0EC8EB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60800"/>
            <a:ext cx="1371600" cy="533400"/>
            <a:chOff x="2352" y="1104"/>
            <a:chExt cx="960" cy="384"/>
          </a:xfrm>
        </p:grpSpPr>
        <p:sp>
          <p:nvSpPr>
            <p:cNvPr id="9237" name="Oval 17">
              <a:extLst>
                <a:ext uri="{FF2B5EF4-FFF2-40B4-BE49-F238E27FC236}">
                  <a16:creationId xmlns:a16="http://schemas.microsoft.com/office/drawing/2014/main" id="{3D28F66F-1C8C-49F1-A2EE-88C64717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8" name="Oval 18">
              <a:extLst>
                <a:ext uri="{FF2B5EF4-FFF2-40B4-BE49-F238E27FC236}">
                  <a16:creationId xmlns:a16="http://schemas.microsoft.com/office/drawing/2014/main" id="{F49EA6EF-3283-44F3-921D-EA385626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9" name="Rectangle 19">
              <a:extLst>
                <a:ext uri="{FF2B5EF4-FFF2-40B4-BE49-F238E27FC236}">
                  <a16:creationId xmlns:a16="http://schemas.microsoft.com/office/drawing/2014/main" id="{01260CFF-4C58-4675-AD30-B9DE7297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9225" name="Text Box 21">
            <a:extLst>
              <a:ext uri="{FF2B5EF4-FFF2-40B4-BE49-F238E27FC236}">
                <a16:creationId xmlns:a16="http://schemas.microsoft.com/office/drawing/2014/main" id="{D4650559-EA7C-4E12-AB65-D488EA46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9227" name="Group 23">
            <a:extLst>
              <a:ext uri="{FF2B5EF4-FFF2-40B4-BE49-F238E27FC236}">
                <a16:creationId xmlns:a16="http://schemas.microsoft.com/office/drawing/2014/main" id="{2EDEFBA3-5A0B-4A31-88EF-2CE80A7759A5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3860800"/>
            <a:ext cx="1371600" cy="533400"/>
            <a:chOff x="3648" y="1008"/>
            <a:chExt cx="864" cy="336"/>
          </a:xfrm>
        </p:grpSpPr>
        <p:sp>
          <p:nvSpPr>
            <p:cNvPr id="9234" name="Rectangle 24">
              <a:extLst>
                <a:ext uri="{FF2B5EF4-FFF2-40B4-BE49-F238E27FC236}">
                  <a16:creationId xmlns:a16="http://schemas.microsoft.com/office/drawing/2014/main" id="{5F6F06DE-B9E4-4407-A54B-C6AD429C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35" name="Oval 25">
              <a:extLst>
                <a:ext uri="{FF2B5EF4-FFF2-40B4-BE49-F238E27FC236}">
                  <a16:creationId xmlns:a16="http://schemas.microsoft.com/office/drawing/2014/main" id="{DA46C658-5E31-4E5B-B4B1-4284DF4D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6" name="Oval 26">
              <a:extLst>
                <a:ext uri="{FF2B5EF4-FFF2-40B4-BE49-F238E27FC236}">
                  <a16:creationId xmlns:a16="http://schemas.microsoft.com/office/drawing/2014/main" id="{6B8AA875-20A1-4602-A959-0C4CA6C4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32" name="Line 20">
            <a:extLst>
              <a:ext uri="{FF2B5EF4-FFF2-40B4-BE49-F238E27FC236}">
                <a16:creationId xmlns:a16="http://schemas.microsoft.com/office/drawing/2014/main" id="{998427FD-A20A-47E4-97B1-45CF15AE7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3" name="Text Box 22">
            <a:extLst>
              <a:ext uri="{FF2B5EF4-FFF2-40B4-BE49-F238E27FC236}">
                <a16:creationId xmlns:a16="http://schemas.microsoft.com/office/drawing/2014/main" id="{0E392839-DD1F-4978-848C-321AAE8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AADBDFB1-F8B9-4C0F-8967-4D0952604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56490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D04FD81D-5832-4E90-BAEB-A2D3082DE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409730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0A801A8-761F-4B24-9835-A8C4DF4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33392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790AA49C-1D64-4086-9A51-103273DD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04605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3D25514-1965-45D6-82CE-A612043E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29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US" altLang="nl-NL" sz="2000" b="1" dirty="0">
                <a:latin typeface="Arial" panose="020B0604020202020204" pitchFamily="34" charset="0"/>
              </a:rPr>
              <a:t>H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(aq)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13680819-8E4F-4459-8FC9-A8A13506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  <p:extLst>
      <p:ext uri="{BB962C8B-B14F-4D97-AF65-F5344CB8AC3E}">
        <p14:creationId xmlns:p14="http://schemas.microsoft.com/office/powerpoint/2010/main" val="23605721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D24E447-AF7A-4B5D-A27C-792C7B4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34A6B3F7-8EFD-49E0-B5AE-2A53F558C0AD}"/>
              </a:ext>
            </a:extLst>
          </p:cNvPr>
          <p:cNvGrpSpPr>
            <a:grpSpLocks/>
          </p:cNvGrpSpPr>
          <p:nvPr/>
        </p:nvGrpSpPr>
        <p:grpSpPr bwMode="auto">
          <a:xfrm>
            <a:off x="6991777" y="3860800"/>
            <a:ext cx="1371600" cy="533400"/>
            <a:chOff x="1680" y="1008"/>
            <a:chExt cx="864" cy="336"/>
          </a:xfrm>
        </p:grpSpPr>
        <p:sp>
          <p:nvSpPr>
            <p:cNvPr id="9243" name="Rectangle 7">
              <a:extLst>
                <a:ext uri="{FF2B5EF4-FFF2-40B4-BE49-F238E27FC236}">
                  <a16:creationId xmlns:a16="http://schemas.microsoft.com/office/drawing/2014/main" id="{A420A022-CFAA-4806-8683-FE32CBE8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4" name="Oval 8">
              <a:extLst>
                <a:ext uri="{FF2B5EF4-FFF2-40B4-BE49-F238E27FC236}">
                  <a16:creationId xmlns:a16="http://schemas.microsoft.com/office/drawing/2014/main" id="{2A68202B-85BC-40BB-9B38-4F6018E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5" name="Oval 9">
              <a:extLst>
                <a:ext uri="{FF2B5EF4-FFF2-40B4-BE49-F238E27FC236}">
                  <a16:creationId xmlns:a16="http://schemas.microsoft.com/office/drawing/2014/main" id="{302229E8-6B20-497D-A733-747E6A2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0" name="Text Box 10">
            <a:extLst>
              <a:ext uri="{FF2B5EF4-FFF2-40B4-BE49-F238E27FC236}">
                <a16:creationId xmlns:a16="http://schemas.microsoft.com/office/drawing/2014/main" id="{E90E3A9A-3765-4C1A-877C-97F2AD35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chloor</a:t>
            </a:r>
          </a:p>
        </p:txBody>
      </p:sp>
      <p:grpSp>
        <p:nvGrpSpPr>
          <p:cNvPr id="9221" name="Group 11">
            <a:extLst>
              <a:ext uri="{FF2B5EF4-FFF2-40B4-BE49-F238E27FC236}">
                <a16:creationId xmlns:a16="http://schemas.microsoft.com/office/drawing/2014/main" id="{6C05420E-816E-456B-9833-E78F50A166A0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4784725"/>
            <a:ext cx="1371600" cy="533400"/>
            <a:chOff x="3648" y="1008"/>
            <a:chExt cx="864" cy="336"/>
          </a:xfrm>
        </p:grpSpPr>
        <p:sp>
          <p:nvSpPr>
            <p:cNvPr id="9240" name="Rectangle 12">
              <a:extLst>
                <a:ext uri="{FF2B5EF4-FFF2-40B4-BE49-F238E27FC236}">
                  <a16:creationId xmlns:a16="http://schemas.microsoft.com/office/drawing/2014/main" id="{9286CCDB-0ED4-4299-BC99-32BE863BB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1" name="Oval 13">
              <a:extLst>
                <a:ext uri="{FF2B5EF4-FFF2-40B4-BE49-F238E27FC236}">
                  <a16:creationId xmlns:a16="http://schemas.microsoft.com/office/drawing/2014/main" id="{E87265A3-069C-437F-A18A-A846D2E3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2" name="Oval 14">
              <a:extLst>
                <a:ext uri="{FF2B5EF4-FFF2-40B4-BE49-F238E27FC236}">
                  <a16:creationId xmlns:a16="http://schemas.microsoft.com/office/drawing/2014/main" id="{A07FB8E0-A94F-4BFA-8357-67497ED06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2" name="Text Box 15">
            <a:extLst>
              <a:ext uri="{FF2B5EF4-FFF2-40B4-BE49-F238E27FC236}">
                <a16:creationId xmlns:a16="http://schemas.microsoft.com/office/drawing/2014/main" id="{33CE98BF-FB1A-4037-833F-2732B0E4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waterstofchloride</a:t>
            </a:r>
          </a:p>
        </p:txBody>
      </p: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8212C6BC-DFDD-4986-AD96-00C2C0EC8EB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60800"/>
            <a:ext cx="1371600" cy="533400"/>
            <a:chOff x="2352" y="1104"/>
            <a:chExt cx="960" cy="384"/>
          </a:xfrm>
        </p:grpSpPr>
        <p:sp>
          <p:nvSpPr>
            <p:cNvPr id="9237" name="Oval 17">
              <a:extLst>
                <a:ext uri="{FF2B5EF4-FFF2-40B4-BE49-F238E27FC236}">
                  <a16:creationId xmlns:a16="http://schemas.microsoft.com/office/drawing/2014/main" id="{3D28F66F-1C8C-49F1-A2EE-88C64717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8" name="Oval 18">
              <a:extLst>
                <a:ext uri="{FF2B5EF4-FFF2-40B4-BE49-F238E27FC236}">
                  <a16:creationId xmlns:a16="http://schemas.microsoft.com/office/drawing/2014/main" id="{F49EA6EF-3283-44F3-921D-EA385626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9" name="Rectangle 19">
              <a:extLst>
                <a:ext uri="{FF2B5EF4-FFF2-40B4-BE49-F238E27FC236}">
                  <a16:creationId xmlns:a16="http://schemas.microsoft.com/office/drawing/2014/main" id="{01260CFF-4C58-4675-AD30-B9DE7297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9225" name="Text Box 21">
            <a:extLst>
              <a:ext uri="{FF2B5EF4-FFF2-40B4-BE49-F238E27FC236}">
                <a16:creationId xmlns:a16="http://schemas.microsoft.com/office/drawing/2014/main" id="{D4650559-EA7C-4E12-AB65-D488EA46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9227" name="Group 23">
            <a:extLst>
              <a:ext uri="{FF2B5EF4-FFF2-40B4-BE49-F238E27FC236}">
                <a16:creationId xmlns:a16="http://schemas.microsoft.com/office/drawing/2014/main" id="{2EDEFBA3-5A0B-4A31-88EF-2CE80A7759A5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3860800"/>
            <a:ext cx="1371600" cy="533400"/>
            <a:chOff x="3648" y="1008"/>
            <a:chExt cx="864" cy="336"/>
          </a:xfrm>
        </p:grpSpPr>
        <p:sp>
          <p:nvSpPr>
            <p:cNvPr id="9234" name="Rectangle 24">
              <a:extLst>
                <a:ext uri="{FF2B5EF4-FFF2-40B4-BE49-F238E27FC236}">
                  <a16:creationId xmlns:a16="http://schemas.microsoft.com/office/drawing/2014/main" id="{5F6F06DE-B9E4-4407-A54B-C6AD429C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35" name="Oval 25">
              <a:extLst>
                <a:ext uri="{FF2B5EF4-FFF2-40B4-BE49-F238E27FC236}">
                  <a16:creationId xmlns:a16="http://schemas.microsoft.com/office/drawing/2014/main" id="{DA46C658-5E31-4E5B-B4B1-4284DF4D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6" name="Oval 26">
              <a:extLst>
                <a:ext uri="{FF2B5EF4-FFF2-40B4-BE49-F238E27FC236}">
                  <a16:creationId xmlns:a16="http://schemas.microsoft.com/office/drawing/2014/main" id="{6B8AA875-20A1-4602-A959-0C4CA6C4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9" name="Text Box 29">
            <a:extLst>
              <a:ext uri="{FF2B5EF4-FFF2-40B4-BE49-F238E27FC236}">
                <a16:creationId xmlns:a16="http://schemas.microsoft.com/office/drawing/2014/main" id="{A1BA6E0B-3B91-40DE-B720-96108EBAA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29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latin typeface="Arial" panose="020B0604020202020204" pitchFamily="34" charset="0"/>
              </a:rPr>
              <a:t>2 HCl </a:t>
            </a:r>
            <a:r>
              <a:rPr lang="en-US" altLang="nl-NL" sz="1600" b="1" dirty="0">
                <a:latin typeface="Arial" panose="020B0604020202020204" pitchFamily="34" charset="0"/>
              </a:rPr>
              <a:t>(aq)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Cl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9232" name="Line 20">
            <a:extLst>
              <a:ext uri="{FF2B5EF4-FFF2-40B4-BE49-F238E27FC236}">
                <a16:creationId xmlns:a16="http://schemas.microsoft.com/office/drawing/2014/main" id="{998427FD-A20A-47E4-97B1-45CF15AE7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3" name="Text Box 22">
            <a:extLst>
              <a:ext uri="{FF2B5EF4-FFF2-40B4-BE49-F238E27FC236}">
                <a16:creationId xmlns:a16="http://schemas.microsoft.com/office/drawing/2014/main" id="{0E392839-DD1F-4978-848C-321AAE8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AADBDFB1-F8B9-4C0F-8967-4D0952604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56490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D04FD81D-5832-4E90-BAEB-A2D3082DE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409730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0A801A8-761F-4B24-9835-A8C4DF4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33392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790AA49C-1D64-4086-9A51-103273DD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04605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7C285823-9856-44FC-9E18-35856642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  <p:extLst>
      <p:ext uri="{BB962C8B-B14F-4D97-AF65-F5344CB8AC3E}">
        <p14:creationId xmlns:p14="http://schemas.microsoft.com/office/powerpoint/2010/main" val="72181399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6">
            <a:extLst>
              <a:ext uri="{FF2B5EF4-FFF2-40B4-BE49-F238E27FC236}">
                <a16:creationId xmlns:a16="http://schemas.microsoft.com/office/drawing/2014/main" id="{4EC48996-6F0E-4FFE-9B88-68126C3A8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762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 in de elementen.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6">
            <a:extLst>
              <a:ext uri="{FF2B5EF4-FFF2-40B4-BE49-F238E27FC236}">
                <a16:creationId xmlns:a16="http://schemas.microsoft.com/office/drawing/2014/main" id="{9D618B48-0CF2-470E-8251-75D7BD714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5266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 in de elementen.</a:t>
            </a:r>
          </a:p>
        </p:txBody>
      </p:sp>
      <p:grpSp>
        <p:nvGrpSpPr>
          <p:cNvPr id="11267" name="Group 50">
            <a:extLst>
              <a:ext uri="{FF2B5EF4-FFF2-40B4-BE49-F238E27FC236}">
                <a16:creationId xmlns:a16="http://schemas.microsoft.com/office/drawing/2014/main" id="{81C89257-734F-4517-AB30-3CEFCBE5A871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233488"/>
            <a:ext cx="8208963" cy="5148262"/>
            <a:chOff x="567" y="935"/>
            <a:chExt cx="4808" cy="2767"/>
          </a:xfrm>
        </p:grpSpPr>
        <p:pic>
          <p:nvPicPr>
            <p:cNvPr id="11268" name="Picture 43">
              <a:extLst>
                <a:ext uri="{FF2B5EF4-FFF2-40B4-BE49-F238E27FC236}">
                  <a16:creationId xmlns:a16="http://schemas.microsoft.com/office/drawing/2014/main" id="{32B9D46A-47E7-4777-BD88-A67EA2EE0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935"/>
              <a:ext cx="2756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Line 44">
              <a:extLst>
                <a:ext uri="{FF2B5EF4-FFF2-40B4-BE49-F238E27FC236}">
                  <a16:creationId xmlns:a16="http://schemas.microsoft.com/office/drawing/2014/main" id="{6EAF9403-7500-4881-A176-8758D2F36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43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270" name="Text Box 45">
              <a:extLst>
                <a:ext uri="{FF2B5EF4-FFF2-40B4-BE49-F238E27FC236}">
                  <a16:creationId xmlns:a16="http://schemas.microsoft.com/office/drawing/2014/main" id="{73CB6026-DA00-4503-8895-159FBFDC7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3294"/>
              <a:ext cx="5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nl-NL" altLang="nl-NL" sz="1800">
                  <a:latin typeface="Arial" panose="020B0604020202020204" pitchFamily="34" charset="0"/>
                </a:rPr>
                <a:t>water</a:t>
              </a:r>
            </a:p>
          </p:txBody>
        </p:sp>
        <p:sp>
          <p:nvSpPr>
            <p:cNvPr id="11271" name="Line 46">
              <a:extLst>
                <a:ext uri="{FF2B5EF4-FFF2-40B4-BE49-F238E27FC236}">
                  <a16:creationId xmlns:a16="http://schemas.microsoft.com/office/drawing/2014/main" id="{A8A985E2-3BD0-494A-A121-01522A66E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434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272" name="Text Box 47">
              <a:extLst>
                <a:ext uri="{FF2B5EF4-FFF2-40B4-BE49-F238E27FC236}">
                  <a16:creationId xmlns:a16="http://schemas.microsoft.com/office/drawing/2014/main" id="{5EDB1CA1-558A-4694-A242-9937D6182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298"/>
              <a:ext cx="9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nl-NL" altLang="nl-NL" sz="1800">
                  <a:latin typeface="Arial" panose="020B0604020202020204" pitchFamily="34" charset="0"/>
                </a:rPr>
                <a:t>waterstof</a:t>
              </a:r>
            </a:p>
          </p:txBody>
        </p:sp>
        <p:sp>
          <p:nvSpPr>
            <p:cNvPr id="11273" name="Line 48">
              <a:extLst>
                <a:ext uri="{FF2B5EF4-FFF2-40B4-BE49-F238E27FC236}">
                  <a16:creationId xmlns:a16="http://schemas.microsoft.com/office/drawing/2014/main" id="{1503EFDE-5FB2-4E62-90F2-3E2ECF17B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298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274" name="Text Box 49">
              <a:extLst>
                <a:ext uri="{FF2B5EF4-FFF2-40B4-BE49-F238E27FC236}">
                  <a16:creationId xmlns:a16="http://schemas.microsoft.com/office/drawing/2014/main" id="{8433DB21-3F49-4BE7-955D-8275F219F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162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nl-NL" altLang="nl-NL" sz="1800">
                  <a:latin typeface="Arial" panose="020B0604020202020204" pitchFamily="34" charset="0"/>
                </a:rPr>
                <a:t>zuurstof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54794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O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endParaRPr lang="nl-NL" altLang="nl-NL" sz="2000" b="1" dirty="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24515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O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endParaRPr lang="nl-NL" altLang="nl-NL" sz="2000" b="1" dirty="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3470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01_09">
            <a:extLst>
              <a:ext uri="{FF2B5EF4-FFF2-40B4-BE49-F238E27FC236}">
                <a16:creationId xmlns:a16="http://schemas.microsoft.com/office/drawing/2014/main" id="{687F0A1B-7143-4734-BD46-96DEFCB5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t="66000" r="24942" b="6000"/>
          <a:stretch>
            <a:fillRect/>
          </a:stretch>
        </p:blipFill>
        <p:spPr bwMode="auto">
          <a:xfrm>
            <a:off x="2473334" y="260648"/>
            <a:ext cx="5937923" cy="54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DEEAEEB-CD96-4A5F-B001-9175639CDA65}"/>
              </a:ext>
            </a:extLst>
          </p:cNvPr>
          <p:cNvSpPr txBox="1"/>
          <p:nvPr/>
        </p:nvSpPr>
        <p:spPr>
          <a:xfrm>
            <a:off x="457200" y="206801"/>
            <a:ext cx="333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Reactie</a:t>
            </a:r>
          </a:p>
        </p:txBody>
      </p:sp>
    </p:spTree>
    <p:extLst>
      <p:ext uri="{BB962C8B-B14F-4D97-AF65-F5344CB8AC3E}">
        <p14:creationId xmlns:p14="http://schemas.microsoft.com/office/powerpoint/2010/main" val="26926090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87826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94697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7" name="Group 15">
            <a:extLst>
              <a:ext uri="{FF2B5EF4-FFF2-40B4-BE49-F238E27FC236}">
                <a16:creationId xmlns:a16="http://schemas.microsoft.com/office/drawing/2014/main" id="{C822ACF3-7E21-46E2-8D64-B1C035A1A595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211513"/>
            <a:ext cx="1528763" cy="1068387"/>
            <a:chOff x="1968" y="912"/>
            <a:chExt cx="963" cy="673"/>
          </a:xfrm>
        </p:grpSpPr>
        <p:sp>
          <p:nvSpPr>
            <p:cNvPr id="17440" name="Rectangle 16">
              <a:extLst>
                <a:ext uri="{FF2B5EF4-FFF2-40B4-BE49-F238E27FC236}">
                  <a16:creationId xmlns:a16="http://schemas.microsoft.com/office/drawing/2014/main" id="{7655FE35-D6D3-43C0-B822-2FAF6DDBF9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1" name="Rectangle 17">
              <a:extLst>
                <a:ext uri="{FF2B5EF4-FFF2-40B4-BE49-F238E27FC236}">
                  <a16:creationId xmlns:a16="http://schemas.microsoft.com/office/drawing/2014/main" id="{89BA68C8-2CD2-44D1-9C2D-E619602299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2" name="Oval 18">
              <a:extLst>
                <a:ext uri="{FF2B5EF4-FFF2-40B4-BE49-F238E27FC236}">
                  <a16:creationId xmlns:a16="http://schemas.microsoft.com/office/drawing/2014/main" id="{308EE2F3-ABFB-4BE7-ACE7-1E182DDB8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3" name="Oval 19">
              <a:extLst>
                <a:ext uri="{FF2B5EF4-FFF2-40B4-BE49-F238E27FC236}">
                  <a16:creationId xmlns:a16="http://schemas.microsoft.com/office/drawing/2014/main" id="{FE4240E2-04CC-41CF-9CB7-D7B24DACC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4" name="Oval 20">
              <a:extLst>
                <a:ext uri="{FF2B5EF4-FFF2-40B4-BE49-F238E27FC236}">
                  <a16:creationId xmlns:a16="http://schemas.microsoft.com/office/drawing/2014/main" id="{C5C41E72-483D-4896-98C4-FA99B155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O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endParaRPr lang="nl-NL" altLang="nl-NL" sz="2000" b="1" dirty="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39795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7" name="Group 15">
            <a:extLst>
              <a:ext uri="{FF2B5EF4-FFF2-40B4-BE49-F238E27FC236}">
                <a16:creationId xmlns:a16="http://schemas.microsoft.com/office/drawing/2014/main" id="{C822ACF3-7E21-46E2-8D64-B1C035A1A595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211513"/>
            <a:ext cx="1528763" cy="1068387"/>
            <a:chOff x="1968" y="912"/>
            <a:chExt cx="963" cy="673"/>
          </a:xfrm>
        </p:grpSpPr>
        <p:sp>
          <p:nvSpPr>
            <p:cNvPr id="17440" name="Rectangle 16">
              <a:extLst>
                <a:ext uri="{FF2B5EF4-FFF2-40B4-BE49-F238E27FC236}">
                  <a16:creationId xmlns:a16="http://schemas.microsoft.com/office/drawing/2014/main" id="{7655FE35-D6D3-43C0-B822-2FAF6DDBF9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1" name="Rectangle 17">
              <a:extLst>
                <a:ext uri="{FF2B5EF4-FFF2-40B4-BE49-F238E27FC236}">
                  <a16:creationId xmlns:a16="http://schemas.microsoft.com/office/drawing/2014/main" id="{89BA68C8-2CD2-44D1-9C2D-E619602299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2" name="Oval 18">
              <a:extLst>
                <a:ext uri="{FF2B5EF4-FFF2-40B4-BE49-F238E27FC236}">
                  <a16:creationId xmlns:a16="http://schemas.microsoft.com/office/drawing/2014/main" id="{308EE2F3-ABFB-4BE7-ACE7-1E182DDB8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3" name="Oval 19">
              <a:extLst>
                <a:ext uri="{FF2B5EF4-FFF2-40B4-BE49-F238E27FC236}">
                  <a16:creationId xmlns:a16="http://schemas.microsoft.com/office/drawing/2014/main" id="{FE4240E2-04CC-41CF-9CB7-D7B24DACC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4" name="Oval 20">
              <a:extLst>
                <a:ext uri="{FF2B5EF4-FFF2-40B4-BE49-F238E27FC236}">
                  <a16:creationId xmlns:a16="http://schemas.microsoft.com/office/drawing/2014/main" id="{C5C41E72-483D-4896-98C4-FA99B155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O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endParaRPr lang="nl-NL" altLang="nl-NL" sz="2000" b="1" dirty="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37855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7" name="Group 15">
            <a:extLst>
              <a:ext uri="{FF2B5EF4-FFF2-40B4-BE49-F238E27FC236}">
                <a16:creationId xmlns:a16="http://schemas.microsoft.com/office/drawing/2014/main" id="{C822ACF3-7E21-46E2-8D64-B1C035A1A595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211513"/>
            <a:ext cx="1528763" cy="1068387"/>
            <a:chOff x="1968" y="912"/>
            <a:chExt cx="963" cy="673"/>
          </a:xfrm>
        </p:grpSpPr>
        <p:sp>
          <p:nvSpPr>
            <p:cNvPr id="17440" name="Rectangle 16">
              <a:extLst>
                <a:ext uri="{FF2B5EF4-FFF2-40B4-BE49-F238E27FC236}">
                  <a16:creationId xmlns:a16="http://schemas.microsoft.com/office/drawing/2014/main" id="{7655FE35-D6D3-43C0-B822-2FAF6DDBF9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1" name="Rectangle 17">
              <a:extLst>
                <a:ext uri="{FF2B5EF4-FFF2-40B4-BE49-F238E27FC236}">
                  <a16:creationId xmlns:a16="http://schemas.microsoft.com/office/drawing/2014/main" id="{89BA68C8-2CD2-44D1-9C2D-E619602299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2" name="Oval 18">
              <a:extLst>
                <a:ext uri="{FF2B5EF4-FFF2-40B4-BE49-F238E27FC236}">
                  <a16:creationId xmlns:a16="http://schemas.microsoft.com/office/drawing/2014/main" id="{308EE2F3-ABFB-4BE7-ACE7-1E182DDB8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3" name="Oval 19">
              <a:extLst>
                <a:ext uri="{FF2B5EF4-FFF2-40B4-BE49-F238E27FC236}">
                  <a16:creationId xmlns:a16="http://schemas.microsoft.com/office/drawing/2014/main" id="{FE4240E2-04CC-41CF-9CB7-D7B24DACC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4" name="Oval 20">
              <a:extLst>
                <a:ext uri="{FF2B5EF4-FFF2-40B4-BE49-F238E27FC236}">
                  <a16:creationId xmlns:a16="http://schemas.microsoft.com/office/drawing/2014/main" id="{C5C41E72-483D-4896-98C4-FA99B155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O         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endParaRPr lang="nl-NL" altLang="nl-NL" sz="2000" b="1" dirty="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58163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7" name="Group 15">
            <a:extLst>
              <a:ext uri="{FF2B5EF4-FFF2-40B4-BE49-F238E27FC236}">
                <a16:creationId xmlns:a16="http://schemas.microsoft.com/office/drawing/2014/main" id="{C822ACF3-7E21-46E2-8D64-B1C035A1A595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211513"/>
            <a:ext cx="1528763" cy="1068387"/>
            <a:chOff x="1968" y="912"/>
            <a:chExt cx="963" cy="673"/>
          </a:xfrm>
        </p:grpSpPr>
        <p:sp>
          <p:nvSpPr>
            <p:cNvPr id="17440" name="Rectangle 16">
              <a:extLst>
                <a:ext uri="{FF2B5EF4-FFF2-40B4-BE49-F238E27FC236}">
                  <a16:creationId xmlns:a16="http://schemas.microsoft.com/office/drawing/2014/main" id="{7655FE35-D6D3-43C0-B822-2FAF6DDBF9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1" name="Rectangle 17">
              <a:extLst>
                <a:ext uri="{FF2B5EF4-FFF2-40B4-BE49-F238E27FC236}">
                  <a16:creationId xmlns:a16="http://schemas.microsoft.com/office/drawing/2014/main" id="{89BA68C8-2CD2-44D1-9C2D-E619602299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2" name="Oval 18">
              <a:extLst>
                <a:ext uri="{FF2B5EF4-FFF2-40B4-BE49-F238E27FC236}">
                  <a16:creationId xmlns:a16="http://schemas.microsoft.com/office/drawing/2014/main" id="{308EE2F3-ABFB-4BE7-ACE7-1E182DDB8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3" name="Oval 19">
              <a:extLst>
                <a:ext uri="{FF2B5EF4-FFF2-40B4-BE49-F238E27FC236}">
                  <a16:creationId xmlns:a16="http://schemas.microsoft.com/office/drawing/2014/main" id="{FE4240E2-04CC-41CF-9CB7-D7B24DACC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4" name="Oval 20">
              <a:extLst>
                <a:ext uri="{FF2B5EF4-FFF2-40B4-BE49-F238E27FC236}">
                  <a16:creationId xmlns:a16="http://schemas.microsoft.com/office/drawing/2014/main" id="{C5C41E72-483D-4896-98C4-FA99B155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Ontleden van water.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7421" name="Group 33">
            <a:extLst>
              <a:ext uri="{FF2B5EF4-FFF2-40B4-BE49-F238E27FC236}">
                <a16:creationId xmlns:a16="http://schemas.microsoft.com/office/drawing/2014/main" id="{F6EFEE56-201C-4341-82F8-63ED812E9A4B}"/>
              </a:ext>
            </a:extLst>
          </p:cNvPr>
          <p:cNvGrpSpPr>
            <a:grpSpLocks/>
          </p:cNvGrpSpPr>
          <p:nvPr/>
        </p:nvGrpSpPr>
        <p:grpSpPr bwMode="auto">
          <a:xfrm>
            <a:off x="4508500" y="4049713"/>
            <a:ext cx="1371600" cy="533400"/>
            <a:chOff x="2352" y="1104"/>
            <a:chExt cx="960" cy="384"/>
          </a:xfrm>
        </p:grpSpPr>
        <p:sp>
          <p:nvSpPr>
            <p:cNvPr id="17428" name="Oval 34">
              <a:extLst>
                <a:ext uri="{FF2B5EF4-FFF2-40B4-BE49-F238E27FC236}">
                  <a16:creationId xmlns:a16="http://schemas.microsoft.com/office/drawing/2014/main" id="{3CD41DDE-1F11-4DF0-914E-89FA6476B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29" name="Oval 35">
              <a:extLst>
                <a:ext uri="{FF2B5EF4-FFF2-40B4-BE49-F238E27FC236}">
                  <a16:creationId xmlns:a16="http://schemas.microsoft.com/office/drawing/2014/main" id="{4859E2B2-C4FD-45AE-A495-B3EFA6C1B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0" name="Rectangle 36">
              <a:extLst>
                <a:ext uri="{FF2B5EF4-FFF2-40B4-BE49-F238E27FC236}">
                  <a16:creationId xmlns:a16="http://schemas.microsoft.com/office/drawing/2014/main" id="{9F2B83FA-3543-4C83-B31D-6C266CF23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O         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endParaRPr lang="nl-NL" altLang="nl-NL" sz="2000" b="1" dirty="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5033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>
            <a:extLst>
              <a:ext uri="{FF2B5EF4-FFF2-40B4-BE49-F238E27FC236}">
                <a16:creationId xmlns:a16="http://schemas.microsoft.com/office/drawing/2014/main" id="{C45F0465-3D08-4D5C-9D50-D748949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998537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zuurstof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63394861-E6F7-49F3-AC51-35430DB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01441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      water</a:t>
            </a:r>
          </a:p>
        </p:txBody>
      </p:sp>
      <p:grpSp>
        <p:nvGrpSpPr>
          <p:cNvPr id="17413" name="Group 8">
            <a:extLst>
              <a:ext uri="{FF2B5EF4-FFF2-40B4-BE49-F238E27FC236}">
                <a16:creationId xmlns:a16="http://schemas.microsoft.com/office/drawing/2014/main" id="{FF8D581F-D9F6-4A61-B698-6E33C6539B53}"/>
              </a:ext>
            </a:extLst>
          </p:cNvPr>
          <p:cNvGrpSpPr>
            <a:grpSpLocks/>
          </p:cNvGrpSpPr>
          <p:nvPr/>
        </p:nvGrpSpPr>
        <p:grpSpPr bwMode="auto">
          <a:xfrm>
            <a:off x="4543277" y="5186363"/>
            <a:ext cx="1371600" cy="533400"/>
            <a:chOff x="2352" y="1104"/>
            <a:chExt cx="960" cy="384"/>
          </a:xfrm>
        </p:grpSpPr>
        <p:sp>
          <p:nvSpPr>
            <p:cNvPr id="17445" name="Oval 9">
              <a:extLst>
                <a:ext uri="{FF2B5EF4-FFF2-40B4-BE49-F238E27FC236}">
                  <a16:creationId xmlns:a16="http://schemas.microsoft.com/office/drawing/2014/main" id="{07A5EF35-88A7-48CA-95B9-E1D55690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6" name="Oval 10">
              <a:extLst>
                <a:ext uri="{FF2B5EF4-FFF2-40B4-BE49-F238E27FC236}">
                  <a16:creationId xmlns:a16="http://schemas.microsoft.com/office/drawing/2014/main" id="{9F53E584-C1F5-4F81-9F71-1373FAA5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7" name="Rectangle 11">
              <a:extLst>
                <a:ext uri="{FF2B5EF4-FFF2-40B4-BE49-F238E27FC236}">
                  <a16:creationId xmlns:a16="http://schemas.microsoft.com/office/drawing/2014/main" id="{398DF2BC-88E0-4294-86CC-5F522F3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93AE666-6CE7-4268-8E36-410E4FDC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57" y="1001712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17417" name="Group 15">
            <a:extLst>
              <a:ext uri="{FF2B5EF4-FFF2-40B4-BE49-F238E27FC236}">
                <a16:creationId xmlns:a16="http://schemas.microsoft.com/office/drawing/2014/main" id="{C822ACF3-7E21-46E2-8D64-B1C035A1A595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211513"/>
            <a:ext cx="1528763" cy="1068387"/>
            <a:chOff x="1968" y="912"/>
            <a:chExt cx="963" cy="673"/>
          </a:xfrm>
        </p:grpSpPr>
        <p:sp>
          <p:nvSpPr>
            <p:cNvPr id="17440" name="Rectangle 16">
              <a:extLst>
                <a:ext uri="{FF2B5EF4-FFF2-40B4-BE49-F238E27FC236}">
                  <a16:creationId xmlns:a16="http://schemas.microsoft.com/office/drawing/2014/main" id="{7655FE35-D6D3-43C0-B822-2FAF6DDBF9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1" name="Rectangle 17">
              <a:extLst>
                <a:ext uri="{FF2B5EF4-FFF2-40B4-BE49-F238E27FC236}">
                  <a16:creationId xmlns:a16="http://schemas.microsoft.com/office/drawing/2014/main" id="{89BA68C8-2CD2-44D1-9C2D-E619602299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42" name="Oval 18">
              <a:extLst>
                <a:ext uri="{FF2B5EF4-FFF2-40B4-BE49-F238E27FC236}">
                  <a16:creationId xmlns:a16="http://schemas.microsoft.com/office/drawing/2014/main" id="{308EE2F3-ABFB-4BE7-ACE7-1E182DDB8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3" name="Oval 19">
              <a:extLst>
                <a:ext uri="{FF2B5EF4-FFF2-40B4-BE49-F238E27FC236}">
                  <a16:creationId xmlns:a16="http://schemas.microsoft.com/office/drawing/2014/main" id="{FE4240E2-04CC-41CF-9CB7-D7B24DACC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44" name="Oval 20">
              <a:extLst>
                <a:ext uri="{FF2B5EF4-FFF2-40B4-BE49-F238E27FC236}">
                  <a16:creationId xmlns:a16="http://schemas.microsoft.com/office/drawing/2014/main" id="{C5C41E72-483D-4896-98C4-FA99B155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58717204-F322-4DF9-B83D-E8575B71371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5081588"/>
            <a:ext cx="1524000" cy="609600"/>
            <a:chOff x="4416" y="2016"/>
            <a:chExt cx="960" cy="384"/>
          </a:xfrm>
        </p:grpSpPr>
        <p:sp>
          <p:nvSpPr>
            <p:cNvPr id="17436" name="AutoShape 22">
              <a:extLst>
                <a:ext uri="{FF2B5EF4-FFF2-40B4-BE49-F238E27FC236}">
                  <a16:creationId xmlns:a16="http://schemas.microsoft.com/office/drawing/2014/main" id="{79098E21-E795-4D9C-9FF1-42E8ACFD9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7" name="AutoShape 23">
              <a:extLst>
                <a:ext uri="{FF2B5EF4-FFF2-40B4-BE49-F238E27FC236}">
                  <a16:creationId xmlns:a16="http://schemas.microsoft.com/office/drawing/2014/main" id="{E05EF7BC-C46A-47A2-AD18-D5355C49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38" name="Oval 24">
              <a:extLst>
                <a:ext uri="{FF2B5EF4-FFF2-40B4-BE49-F238E27FC236}">
                  <a16:creationId xmlns:a16="http://schemas.microsoft.com/office/drawing/2014/main" id="{C0D7D40F-47EC-44C8-B12F-FF266B46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7439" name="Oval 25">
              <a:extLst>
                <a:ext uri="{FF2B5EF4-FFF2-40B4-BE49-F238E27FC236}">
                  <a16:creationId xmlns:a16="http://schemas.microsoft.com/office/drawing/2014/main" id="{B2F2C8A3-CFD0-47C0-AFA9-C03E3439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419" name="Text Box 26">
            <a:extLst>
              <a:ext uri="{FF2B5EF4-FFF2-40B4-BE49-F238E27FC236}">
                <a16:creationId xmlns:a16="http://schemas.microsoft.com/office/drawing/2014/main" id="{F0EC448A-DC65-4F74-A09D-E998CB8F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dirty="0" err="1">
                <a:latin typeface="Arial" panose="020B0604020202020204" pitchFamily="34" charset="0"/>
              </a:rPr>
              <a:t>Ontleden</a:t>
            </a:r>
            <a:r>
              <a:rPr lang="en-US" altLang="nl-NL" sz="2000" dirty="0">
                <a:latin typeface="Arial" panose="020B0604020202020204" pitchFamily="34" charset="0"/>
              </a:rPr>
              <a:t> van water.</a:t>
            </a:r>
            <a:endParaRPr lang="nl-NL" altLang="nl-NL" sz="2000" dirty="0">
              <a:latin typeface="Arial" panose="020B0604020202020204" pitchFamily="34" charset="0"/>
            </a:endParaRPr>
          </a:p>
        </p:txBody>
      </p:sp>
      <p:grpSp>
        <p:nvGrpSpPr>
          <p:cNvPr id="17420" name="Group 27">
            <a:extLst>
              <a:ext uri="{FF2B5EF4-FFF2-40B4-BE49-F238E27FC236}">
                <a16:creationId xmlns:a16="http://schemas.microsoft.com/office/drawing/2014/main" id="{069A6299-5273-47E5-8BF7-03618745A956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4706938"/>
            <a:ext cx="1528762" cy="1068387"/>
            <a:chOff x="1968" y="912"/>
            <a:chExt cx="963" cy="673"/>
          </a:xfrm>
        </p:grpSpPr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BDABCB31-98DC-4872-9BE4-9C03FE2D55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A355C656-39E1-4D43-B407-A82178C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433" name="Oval 30">
              <a:extLst>
                <a:ext uri="{FF2B5EF4-FFF2-40B4-BE49-F238E27FC236}">
                  <a16:creationId xmlns:a16="http://schemas.microsoft.com/office/drawing/2014/main" id="{84229E9E-46EC-4D72-8292-63CC1A8F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4" name="Oval 31">
              <a:extLst>
                <a:ext uri="{FF2B5EF4-FFF2-40B4-BE49-F238E27FC236}">
                  <a16:creationId xmlns:a16="http://schemas.microsoft.com/office/drawing/2014/main" id="{2E3D9E72-5A3D-422B-8D0C-1209A45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5" name="Oval 32">
              <a:extLst>
                <a:ext uri="{FF2B5EF4-FFF2-40B4-BE49-F238E27FC236}">
                  <a16:creationId xmlns:a16="http://schemas.microsoft.com/office/drawing/2014/main" id="{7BF1415A-F181-4010-90D7-F22B3A1F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7421" name="Group 33">
            <a:extLst>
              <a:ext uri="{FF2B5EF4-FFF2-40B4-BE49-F238E27FC236}">
                <a16:creationId xmlns:a16="http://schemas.microsoft.com/office/drawing/2014/main" id="{F6EFEE56-201C-4341-82F8-63ED812E9A4B}"/>
              </a:ext>
            </a:extLst>
          </p:cNvPr>
          <p:cNvGrpSpPr>
            <a:grpSpLocks/>
          </p:cNvGrpSpPr>
          <p:nvPr/>
        </p:nvGrpSpPr>
        <p:grpSpPr bwMode="auto">
          <a:xfrm>
            <a:off x="4508500" y="4049713"/>
            <a:ext cx="1371600" cy="533400"/>
            <a:chOff x="2352" y="1104"/>
            <a:chExt cx="960" cy="384"/>
          </a:xfrm>
        </p:grpSpPr>
        <p:sp>
          <p:nvSpPr>
            <p:cNvPr id="17428" name="Oval 34">
              <a:extLst>
                <a:ext uri="{FF2B5EF4-FFF2-40B4-BE49-F238E27FC236}">
                  <a16:creationId xmlns:a16="http://schemas.microsoft.com/office/drawing/2014/main" id="{3CD41DDE-1F11-4DF0-914E-89FA6476B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29" name="Oval 35">
              <a:extLst>
                <a:ext uri="{FF2B5EF4-FFF2-40B4-BE49-F238E27FC236}">
                  <a16:creationId xmlns:a16="http://schemas.microsoft.com/office/drawing/2014/main" id="{4859E2B2-C4FD-45AE-A495-B3EFA6C1B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430" name="Rectangle 36">
              <a:extLst>
                <a:ext uri="{FF2B5EF4-FFF2-40B4-BE49-F238E27FC236}">
                  <a16:creationId xmlns:a16="http://schemas.microsoft.com/office/drawing/2014/main" id="{9F2B83FA-3543-4C83-B31D-6C266CF23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17425" name="Text Box 38">
            <a:extLst>
              <a:ext uri="{FF2B5EF4-FFF2-40B4-BE49-F238E27FC236}">
                <a16:creationId xmlns:a16="http://schemas.microsoft.com/office/drawing/2014/main" id="{2F11D5C8-CDE7-4A97-931B-7EDB937C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80757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</a:t>
            </a:r>
            <a:r>
              <a:rPr lang="en-US" altLang="nl-NL" sz="2000" b="1" dirty="0">
                <a:latin typeface="Arial" panose="020B0604020202020204" pitchFamily="34" charset="0"/>
              </a:rPr>
              <a:t>2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O                                      2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O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endParaRPr lang="nl-NL" altLang="nl-NL" sz="2000" b="1" dirty="0">
              <a:latin typeface="Arial" panose="020B0604020202020204" pitchFamily="34" charset="0"/>
            </a:endParaRP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0E7ED80-B59C-40C1-974D-4DF8D787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982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D313C51C-62E8-4B30-81ED-570F6868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119675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50F64B20-8C22-4B62-9076-650271E4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70097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EBF9B43-10A3-4AB7-9078-B826D03B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228418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0E67714-F976-435D-8920-9B3CAF0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17" y="5223042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>
                <a:latin typeface="Arial" panose="020B0604020202020204" pitchFamily="34" charset="0"/>
              </a:rPr>
              <a:t>+</a:t>
            </a:r>
            <a:endParaRPr lang="nl-NL" altLang="nl-NL" sz="2000">
              <a:latin typeface="Arial" panose="020B0604020202020204" pitchFamily="34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B9998962-01B6-4A38-B219-5F5CC2BFF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894" y="54371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49092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>
            <a:extLst>
              <a:ext uri="{FF2B5EF4-FFF2-40B4-BE49-F238E27FC236}">
                <a16:creationId xmlns:a16="http://schemas.microsoft.com/office/drawing/2014/main" id="{322EB1FE-96EA-4CF4-993D-A2E0FCA98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5"/>
          <a:stretch/>
        </p:blipFill>
        <p:spPr bwMode="auto">
          <a:xfrm>
            <a:off x="6368947" y="908720"/>
            <a:ext cx="241176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6">
            <a:extLst>
              <a:ext uri="{FF2B5EF4-FFF2-40B4-BE49-F238E27FC236}">
                <a16:creationId xmlns:a16="http://schemas.microsoft.com/office/drawing/2014/main" id="{E2B1FAE7-1746-49FF-8EC0-46A8E4DB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dirty="0">
                <a:latin typeface="Arial" panose="020B0604020202020204" pitchFamily="34" charset="0"/>
              </a:rPr>
              <a:t> </a:t>
            </a:r>
            <a:r>
              <a:rPr lang="en-US" altLang="nl-NL" sz="400" dirty="0">
                <a:latin typeface="Arial" panose="020B0604020202020204" pitchFamily="34" charset="0"/>
              </a:rPr>
              <a:t>      </a:t>
            </a:r>
            <a:r>
              <a:rPr lang="en-US" altLang="nl-NL" sz="2000" dirty="0" err="1">
                <a:latin typeface="Arial" panose="020B0604020202020204" pitchFamily="34" charset="0"/>
              </a:rPr>
              <a:t>Vormen</a:t>
            </a:r>
            <a:r>
              <a:rPr lang="en-US" altLang="nl-NL" sz="2000" dirty="0">
                <a:latin typeface="Arial" panose="020B0604020202020204" pitchFamily="34" charset="0"/>
              </a:rPr>
              <a:t> van water.</a:t>
            </a:r>
            <a:endParaRPr lang="nl-NL" altLang="nl-NL" sz="2000" dirty="0">
              <a:latin typeface="Arial" panose="020B0604020202020204" pitchFamily="34" charset="0"/>
            </a:endParaRP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4ADADF8C-E163-4430-B468-271B6A5F4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/>
          <a:stretch/>
        </p:blipFill>
        <p:spPr bwMode="auto">
          <a:xfrm>
            <a:off x="360040" y="836711"/>
            <a:ext cx="522007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>
            <a:extLst>
              <a:ext uri="{FF2B5EF4-FFF2-40B4-BE49-F238E27FC236}">
                <a16:creationId xmlns:a16="http://schemas.microsoft.com/office/drawing/2014/main" id="{A09A03CF-FD8A-441D-8CE1-0F98AFFC8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112" y="306896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Line 20">
            <a:extLst>
              <a:ext uri="{FF2B5EF4-FFF2-40B4-BE49-F238E27FC236}">
                <a16:creationId xmlns:a16="http://schemas.microsoft.com/office/drawing/2014/main" id="{38E567C9-5D4F-4C25-B805-C9FF58651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112" y="5544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 flipH="1">
            <a:off x="68835" y="26313"/>
            <a:ext cx="9387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/>
              <a:t>                            </a:t>
            </a:r>
          </a:p>
          <a:p>
            <a:r>
              <a:rPr lang="nl-NL" sz="1700" dirty="0"/>
              <a:t>	             De vloeistof hex-1-een,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,</a:t>
            </a:r>
            <a:r>
              <a:rPr lang="nl-NL" sz="1700" dirty="0"/>
              <a:t> reageert met de vloeistof broom                                                                          	             tot de vloeistof 1,2-dibroomhexaan,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Br</a:t>
            </a:r>
            <a:r>
              <a:rPr lang="en-US" sz="1700" baseline="-25000" dirty="0">
                <a:latin typeface="Arial" charset="0"/>
              </a:rPr>
              <a:t>2</a:t>
            </a:r>
            <a:r>
              <a:rPr lang="en-US" sz="1700" dirty="0">
                <a:latin typeface="Arial" charset="0"/>
              </a:rPr>
              <a:t> .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3748738979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 flipH="1">
            <a:off x="68835" y="26313"/>
            <a:ext cx="9387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/>
              <a:t>                            </a:t>
            </a:r>
          </a:p>
          <a:p>
            <a:r>
              <a:rPr lang="nl-NL" sz="1700" dirty="0"/>
              <a:t>	             De vloeistof hex-1-een,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,</a:t>
            </a:r>
            <a:r>
              <a:rPr lang="nl-NL" sz="1700" dirty="0"/>
              <a:t> reageert met de vloeistof broom                                                                          	             tot de vloeistof 1,2-dibroomhexaan,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Br</a:t>
            </a:r>
            <a:r>
              <a:rPr lang="en-US" sz="1700" baseline="-25000" dirty="0">
                <a:latin typeface="Arial" charset="0"/>
              </a:rPr>
              <a:t>2</a:t>
            </a:r>
            <a:r>
              <a:rPr lang="en-US" sz="1700" dirty="0">
                <a:latin typeface="Arial" charset="0"/>
              </a:rPr>
              <a:t> .</a:t>
            </a:r>
            <a:endParaRPr lang="nl-NL" sz="17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682F868-1727-4AFB-9503-8F12EC03EB92}"/>
              </a:ext>
            </a:extLst>
          </p:cNvPr>
          <p:cNvGrpSpPr/>
          <p:nvPr/>
        </p:nvGrpSpPr>
        <p:grpSpPr>
          <a:xfrm>
            <a:off x="328861" y="1512000"/>
            <a:ext cx="8763000" cy="2363019"/>
            <a:chOff x="328861" y="1153274"/>
            <a:chExt cx="8763000" cy="2363019"/>
          </a:xfrm>
        </p:grpSpPr>
        <p:sp>
          <p:nvSpPr>
            <p:cNvPr id="5122" name="Text Box 2"/>
            <p:cNvSpPr txBox="1">
              <a:spLocks noChangeArrowheads="1"/>
            </p:cNvSpPr>
            <p:nvPr/>
          </p:nvSpPr>
          <p:spPr bwMode="auto">
            <a:xfrm>
              <a:off x="328861" y="2701652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            </a:t>
              </a:r>
              <a:r>
                <a:rPr lang="en-US" dirty="0">
                  <a:latin typeface="Arial" charset="0"/>
                </a:rPr>
                <a:t>1-hexeen </a:t>
              </a: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           </a:t>
              </a:r>
              <a:r>
                <a:rPr lang="en-US" dirty="0">
                  <a:latin typeface="Arial" charset="0"/>
                </a:rPr>
                <a:t>+               </a:t>
              </a: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broom</a:t>
              </a:r>
              <a:r>
                <a:rPr lang="en-US" dirty="0">
                  <a:latin typeface="Arial" charset="0"/>
                </a:rPr>
                <a:t>                           </a:t>
              </a:r>
              <a:r>
                <a:rPr lang="en-US" sz="400" dirty="0">
                  <a:latin typeface="Arial" charset="0"/>
                </a:rPr>
                <a:t>  </a:t>
              </a:r>
              <a:r>
                <a:rPr lang="en-US" dirty="0">
                  <a:latin typeface="Arial" charset="0"/>
                </a:rPr>
                <a:t>1,2-dibroomhexaan        </a:t>
              </a:r>
              <a:endParaRPr lang="nl-NL" dirty="0">
                <a:latin typeface="Arial" charset="0"/>
              </a:endParaRPr>
            </a:p>
          </p:txBody>
        </p:sp>
        <p:pic>
          <p:nvPicPr>
            <p:cNvPr id="5133" name="Picture 13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461" y="1153274"/>
              <a:ext cx="1890713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4" name="Picture 14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6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89" y="1153274"/>
              <a:ext cx="1981200" cy="2362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5" name="Picture 15" descr="http://students.hthcv.hightechhigh.org/~pdeleon/10/mc/myspace/Images/bromine.106191758.jpg"/>
            <p:cNvPicPr>
              <a:picLocks noChangeAspect="1" noChangeArrowheads="1"/>
            </p:cNvPicPr>
            <p:nvPr/>
          </p:nvPicPr>
          <p:blipFill>
            <a:blip r:embed="rId5" cstate="print"/>
            <a:srcRect l="6557" r="8197"/>
            <a:stretch>
              <a:fillRect/>
            </a:stretch>
          </p:blipFill>
          <p:spPr bwMode="auto">
            <a:xfrm>
              <a:off x="3347864" y="1154093"/>
              <a:ext cx="1981200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5652120" y="2886318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422985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4C4E51F-10F1-4239-BF0E-9D8CFD33DBB0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260648"/>
            <a:ext cx="7804594" cy="6091598"/>
            <a:chOff x="2256" y="1008"/>
            <a:chExt cx="3349" cy="2723"/>
          </a:xfrm>
        </p:grpSpPr>
        <p:pic>
          <p:nvPicPr>
            <p:cNvPr id="2051" name="Picture 4" descr="01_09">
              <a:extLst>
                <a:ext uri="{FF2B5EF4-FFF2-40B4-BE49-F238E27FC236}">
                  <a16:creationId xmlns:a16="http://schemas.microsoft.com/office/drawing/2014/main" id="{687F0A1B-7143-4734-BD46-96DEFCB50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9" t="66000" r="24942" b="6000"/>
            <a:stretch>
              <a:fillRect/>
            </a:stretch>
          </p:blipFill>
          <p:spPr bwMode="auto">
            <a:xfrm>
              <a:off x="3024" y="1008"/>
              <a:ext cx="2548" cy="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Text Box 5">
              <a:extLst>
                <a:ext uri="{FF2B5EF4-FFF2-40B4-BE49-F238E27FC236}">
                  <a16:creationId xmlns:a16="http://schemas.microsoft.com/office/drawing/2014/main" id="{63691E01-4C5E-4F4D-9C82-D1BC379C1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456"/>
              <a:ext cx="334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nl-NL" sz="3400" dirty="0"/>
                <a:t>C</a:t>
              </a:r>
              <a:r>
                <a:rPr lang="en-US" altLang="nl-NL" sz="3400" baseline="-25000" dirty="0"/>
                <a:t>3</a:t>
              </a:r>
              <a:r>
                <a:rPr lang="en-US" altLang="nl-NL" sz="3400" dirty="0"/>
                <a:t>H</a:t>
              </a:r>
              <a:r>
                <a:rPr lang="en-US" altLang="nl-NL" sz="3400" baseline="-25000" dirty="0"/>
                <a:t>8 </a:t>
              </a:r>
              <a:r>
                <a:rPr lang="en-US" altLang="nl-NL" sz="2400" dirty="0"/>
                <a:t>(</a:t>
              </a:r>
              <a:r>
                <a:rPr lang="en-US" altLang="nl-NL" sz="2400" i="1" dirty="0"/>
                <a:t>g</a:t>
              </a:r>
              <a:r>
                <a:rPr lang="en-US" altLang="nl-NL" sz="2400" dirty="0"/>
                <a:t>)</a:t>
              </a:r>
              <a:r>
                <a:rPr lang="en-US" altLang="nl-NL" sz="3400" dirty="0"/>
                <a:t> + 5 O</a:t>
              </a:r>
              <a:r>
                <a:rPr lang="en-US" altLang="nl-NL" sz="3400" baseline="-25000" dirty="0"/>
                <a:t>2 </a:t>
              </a:r>
              <a:r>
                <a:rPr lang="en-US" altLang="nl-NL" sz="2400" dirty="0"/>
                <a:t>(</a:t>
              </a:r>
              <a:r>
                <a:rPr lang="en-US" altLang="nl-NL" sz="2400" i="1" dirty="0"/>
                <a:t>g</a:t>
              </a:r>
              <a:r>
                <a:rPr lang="en-US" altLang="nl-NL" sz="2400" dirty="0"/>
                <a:t>)</a:t>
              </a:r>
              <a:r>
                <a:rPr lang="en-US" altLang="nl-NL" sz="3400" dirty="0"/>
                <a:t> </a:t>
              </a:r>
              <a:r>
                <a:rPr lang="en-US" altLang="nl-NL" sz="3400" dirty="0">
                  <a:cs typeface="Times New Roman" panose="02020603050405020304" pitchFamily="18" charset="0"/>
                </a:rPr>
                <a:t>→ 3 CO</a:t>
              </a:r>
              <a:r>
                <a:rPr lang="en-US" altLang="nl-NL" sz="3400" baseline="-25000" dirty="0">
                  <a:cs typeface="Times New Roman" panose="02020603050405020304" pitchFamily="18" charset="0"/>
                </a:rPr>
                <a:t>2 </a:t>
              </a:r>
              <a:r>
                <a:rPr lang="en-US" altLang="nl-NL" sz="2400" dirty="0">
                  <a:cs typeface="Times New Roman" panose="02020603050405020304" pitchFamily="18" charset="0"/>
                </a:rPr>
                <a:t>(</a:t>
              </a:r>
              <a:r>
                <a:rPr lang="en-US" altLang="nl-NL" sz="2400" i="1" dirty="0">
                  <a:cs typeface="Times New Roman" panose="02020603050405020304" pitchFamily="18" charset="0"/>
                </a:rPr>
                <a:t>g</a:t>
              </a:r>
              <a:r>
                <a:rPr lang="en-US" altLang="nl-NL" sz="2400" dirty="0">
                  <a:cs typeface="Times New Roman" panose="02020603050405020304" pitchFamily="18" charset="0"/>
                </a:rPr>
                <a:t>)</a:t>
              </a:r>
              <a:r>
                <a:rPr lang="en-US" altLang="nl-NL" sz="3400" dirty="0">
                  <a:cs typeface="Times New Roman" panose="02020603050405020304" pitchFamily="18" charset="0"/>
                </a:rPr>
                <a:t> + 4 H</a:t>
              </a:r>
              <a:r>
                <a:rPr lang="en-US" altLang="nl-NL" sz="34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nl-NL" sz="3400" dirty="0">
                  <a:cs typeface="Times New Roman" panose="02020603050405020304" pitchFamily="18" charset="0"/>
                </a:rPr>
                <a:t>O</a:t>
              </a:r>
              <a:r>
                <a:rPr lang="en-US" altLang="nl-NL" sz="3400" baseline="30000" dirty="0">
                  <a:cs typeface="Times New Roman" panose="02020603050405020304" pitchFamily="18" charset="0"/>
                </a:rPr>
                <a:t> </a:t>
              </a:r>
              <a:r>
                <a:rPr lang="en-US" altLang="nl-NL" sz="2400" dirty="0">
                  <a:cs typeface="Times New Roman" panose="02020603050405020304" pitchFamily="18" charset="0"/>
                </a:rPr>
                <a:t>(</a:t>
              </a:r>
              <a:r>
                <a:rPr lang="en-US" altLang="nl-NL" sz="2400" i="1" dirty="0">
                  <a:cs typeface="Times New Roman" panose="02020603050405020304" pitchFamily="18" charset="0"/>
                </a:rPr>
                <a:t>l</a:t>
              </a:r>
              <a:r>
                <a:rPr lang="en-US" altLang="nl-NL" sz="2400" dirty="0"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9475841A-72FA-4AB8-9BDE-D22AB09407C5}"/>
              </a:ext>
            </a:extLst>
          </p:cNvPr>
          <p:cNvSpPr txBox="1"/>
          <p:nvPr/>
        </p:nvSpPr>
        <p:spPr>
          <a:xfrm>
            <a:off x="457200" y="206801"/>
            <a:ext cx="333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Reactievergelijking</a:t>
            </a:r>
          </a:p>
        </p:txBody>
      </p:sp>
    </p:spTree>
    <p:extLst>
      <p:ext uri="{BB962C8B-B14F-4D97-AF65-F5344CB8AC3E}">
        <p14:creationId xmlns:p14="http://schemas.microsoft.com/office/powerpoint/2010/main" val="20642690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 flipH="1">
            <a:off x="68835" y="26313"/>
            <a:ext cx="9387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/>
              <a:t>                            </a:t>
            </a:r>
          </a:p>
          <a:p>
            <a:r>
              <a:rPr lang="nl-NL" sz="1700" dirty="0"/>
              <a:t>	             De vloeistof hex-1-een,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,</a:t>
            </a:r>
            <a:r>
              <a:rPr lang="nl-NL" sz="1700" dirty="0"/>
              <a:t> reageert met de vloeistof broom                                                                          	             tot de vloeistof 1,2-dibroomhexaan,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Br</a:t>
            </a:r>
            <a:r>
              <a:rPr lang="en-US" sz="1700" baseline="-25000" dirty="0">
                <a:latin typeface="Arial" charset="0"/>
              </a:rPr>
              <a:t>2</a:t>
            </a:r>
            <a:r>
              <a:rPr lang="en-US" sz="1700" dirty="0">
                <a:latin typeface="Arial" charset="0"/>
              </a:rPr>
              <a:t> .</a:t>
            </a:r>
            <a:endParaRPr lang="nl-NL" sz="17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682F868-1727-4AFB-9503-8F12EC03EB92}"/>
              </a:ext>
            </a:extLst>
          </p:cNvPr>
          <p:cNvGrpSpPr/>
          <p:nvPr/>
        </p:nvGrpSpPr>
        <p:grpSpPr>
          <a:xfrm>
            <a:off x="328861" y="1512000"/>
            <a:ext cx="8763000" cy="2363019"/>
            <a:chOff x="328861" y="1153274"/>
            <a:chExt cx="8763000" cy="2363019"/>
          </a:xfrm>
        </p:grpSpPr>
        <p:pic>
          <p:nvPicPr>
            <p:cNvPr id="5133" name="Picture 13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461" y="1153274"/>
              <a:ext cx="1890713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4" name="Picture 14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6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89" y="1153274"/>
              <a:ext cx="1981200" cy="2362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5" name="Picture 15" descr="http://students.hthcv.hightechhigh.org/~pdeleon/10/mc/myspace/Images/bromine.106191758.jpg"/>
            <p:cNvPicPr>
              <a:picLocks noChangeAspect="1" noChangeArrowheads="1"/>
            </p:cNvPicPr>
            <p:nvPr/>
          </p:nvPicPr>
          <p:blipFill>
            <a:blip r:embed="rId5" cstate="print"/>
            <a:srcRect l="6557" r="8197"/>
            <a:stretch>
              <a:fillRect/>
            </a:stretch>
          </p:blipFill>
          <p:spPr bwMode="auto">
            <a:xfrm>
              <a:off x="3347864" y="1154093"/>
              <a:ext cx="1981200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5652120" y="2886318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122" name="Text Box 2"/>
            <p:cNvSpPr txBox="1">
              <a:spLocks noChangeArrowheads="1"/>
            </p:cNvSpPr>
            <p:nvPr/>
          </p:nvSpPr>
          <p:spPr bwMode="auto">
            <a:xfrm>
              <a:off x="328861" y="2701652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            </a:t>
              </a:r>
              <a:r>
                <a:rPr lang="en-US" dirty="0">
                  <a:latin typeface="Arial" charset="0"/>
                </a:rPr>
                <a:t>hex-1-een </a:t>
              </a: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          </a:t>
              </a:r>
              <a:r>
                <a:rPr lang="en-US" dirty="0">
                  <a:latin typeface="Arial" charset="0"/>
                </a:rPr>
                <a:t>+               </a:t>
              </a: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broom</a:t>
              </a:r>
              <a:r>
                <a:rPr lang="en-US" dirty="0">
                  <a:latin typeface="Arial" charset="0"/>
                </a:rPr>
                <a:t>                           </a:t>
              </a:r>
              <a:r>
                <a:rPr lang="en-US" sz="400" dirty="0">
                  <a:latin typeface="Arial" charset="0"/>
                </a:rPr>
                <a:t>  </a:t>
              </a:r>
              <a:r>
                <a:rPr lang="en-US" dirty="0">
                  <a:latin typeface="Arial" charset="0"/>
                </a:rPr>
                <a:t>1,2-dibroomhexaan        </a:t>
              </a:r>
              <a:endParaRPr lang="nl-NL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54244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 flipH="1">
            <a:off x="68835" y="26313"/>
            <a:ext cx="9387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/>
              <a:t>                            </a:t>
            </a:r>
          </a:p>
          <a:p>
            <a:r>
              <a:rPr lang="nl-NL" sz="1700" dirty="0"/>
              <a:t>	             De vloeistof hex-1-een,</a:t>
            </a:r>
            <a:r>
              <a:rPr lang="en-US" sz="1700" dirty="0">
                <a:latin typeface="Arial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1700" baseline="-25000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700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1700" baseline="-25000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,</a:t>
            </a:r>
            <a:r>
              <a:rPr lang="nl-NL" sz="1700" dirty="0"/>
              <a:t> reageert met de vloeistof broom                                                                          	             tot de vloeistof 1,2-dibroomhexaan,</a:t>
            </a:r>
            <a:r>
              <a:rPr lang="en-US" sz="1700" dirty="0">
                <a:latin typeface="Arial" charset="0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1700" baseline="-25000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700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1700" baseline="-25000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sz="1700" dirty="0">
                <a:solidFill>
                  <a:srgbClr val="FF0000"/>
                </a:solidFill>
                <a:latin typeface="Arial" charset="0"/>
              </a:rPr>
              <a:t>Br</a:t>
            </a:r>
            <a:r>
              <a:rPr lang="en-US" sz="17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700" dirty="0">
                <a:latin typeface="Arial" charset="0"/>
              </a:rPr>
              <a:t> .</a:t>
            </a:r>
            <a:endParaRPr lang="nl-NL" sz="17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682F868-1727-4AFB-9503-8F12EC03EB92}"/>
              </a:ext>
            </a:extLst>
          </p:cNvPr>
          <p:cNvGrpSpPr/>
          <p:nvPr/>
        </p:nvGrpSpPr>
        <p:grpSpPr>
          <a:xfrm>
            <a:off x="314822" y="1512000"/>
            <a:ext cx="8534400" cy="3591556"/>
            <a:chOff x="314822" y="1153274"/>
            <a:chExt cx="8534400" cy="3591556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14822" y="3960000"/>
              <a:ext cx="85344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charset="0"/>
                </a:rPr>
                <a:t> </a:t>
              </a:r>
              <a:r>
                <a:rPr lang="en-US" sz="400" b="1" dirty="0">
                  <a:latin typeface="Arial" charset="0"/>
                </a:rPr>
                <a:t>       </a:t>
              </a:r>
              <a:r>
                <a:rPr lang="en-US" b="1" dirty="0">
                  <a:latin typeface="Arial" charset="0"/>
                </a:rPr>
                <a:t>           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b="1" baseline="-25000" dirty="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b="1" baseline="-25000" dirty="0">
                  <a:solidFill>
                    <a:srgbClr val="FF0000"/>
                  </a:solidFill>
                  <a:latin typeface="Arial" charset="0"/>
                </a:rPr>
                <a:t>12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  <a:latin typeface="Arial" charset="0"/>
                </a:rPr>
                <a:t>(l)</a:t>
              </a:r>
              <a:r>
                <a:rPr lang="en-US" b="1" dirty="0">
                  <a:latin typeface="Arial" charset="0"/>
                </a:rPr>
                <a:t>             </a:t>
              </a:r>
              <a:r>
                <a:rPr lang="en-US" dirty="0">
                  <a:latin typeface="Arial" charset="0"/>
                </a:rPr>
                <a:t>+</a:t>
              </a:r>
              <a:r>
                <a:rPr lang="en-US" b="1" dirty="0">
                  <a:latin typeface="Arial" charset="0"/>
                </a:rPr>
                <a:t>                </a:t>
              </a: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Br</a:t>
              </a:r>
              <a:r>
                <a:rPr lang="en-US" b="1" baseline="-25000" dirty="0">
                  <a:solidFill>
                    <a:schemeClr val="bg1"/>
                  </a:solidFill>
                  <a:latin typeface="Arial" charset="0"/>
                </a:rPr>
                <a:t>2 </a:t>
              </a: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(l)</a:t>
              </a:r>
              <a:r>
                <a:rPr lang="en-US" b="1" dirty="0">
                  <a:latin typeface="Arial" charset="0"/>
                </a:rPr>
                <a:t>                    </a:t>
              </a:r>
              <a:r>
                <a:rPr lang="en-US" sz="400" b="1" dirty="0">
                  <a:latin typeface="Arial" charset="0"/>
                </a:rPr>
                <a:t>  </a:t>
              </a:r>
              <a:r>
                <a:rPr lang="en-US" b="1" dirty="0">
                  <a:latin typeface="Arial" charset="0"/>
                </a:rPr>
                <a:t>               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b="1" baseline="-25000" dirty="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b="1" baseline="-25000" dirty="0">
                  <a:solidFill>
                    <a:srgbClr val="FF0000"/>
                  </a:solidFill>
                  <a:latin typeface="Arial" charset="0"/>
                </a:rPr>
                <a:t>12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Br</a:t>
              </a:r>
              <a:r>
                <a:rPr lang="en-US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  <a:latin typeface="Arial" charset="0"/>
                </a:rPr>
                <a:t>(l)</a:t>
              </a:r>
            </a:p>
            <a:p>
              <a:pPr>
                <a:spcBef>
                  <a:spcPct val="50000"/>
                </a:spcBef>
              </a:pPr>
              <a:endParaRPr lang="nl-NL" b="1" dirty="0">
                <a:latin typeface="Arial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5652120" y="414908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5133" name="Picture 13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461" y="1153274"/>
              <a:ext cx="1890713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4" name="Picture 14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6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89" y="1153274"/>
              <a:ext cx="1981200" cy="2362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5" name="Picture 15" descr="http://students.hthcv.hightechhigh.org/~pdeleon/10/mc/myspace/Images/bromine.106191758.jpg"/>
            <p:cNvPicPr>
              <a:picLocks noChangeAspect="1" noChangeArrowheads="1"/>
            </p:cNvPicPr>
            <p:nvPr/>
          </p:nvPicPr>
          <p:blipFill>
            <a:blip r:embed="rId5" cstate="print"/>
            <a:srcRect l="6557" r="8197"/>
            <a:stretch>
              <a:fillRect/>
            </a:stretch>
          </p:blipFill>
          <p:spPr bwMode="auto">
            <a:xfrm>
              <a:off x="3347864" y="1154093"/>
              <a:ext cx="1981200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5652120" y="2886318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8070C086-043A-4712-8CA5-DCB52A44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61" y="3060378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</a:t>
            </a:r>
            <a:r>
              <a:rPr lang="en-US" dirty="0">
                <a:latin typeface="Arial" charset="0"/>
              </a:rPr>
              <a:t>hex-1-een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         </a:t>
            </a:r>
            <a:r>
              <a:rPr lang="en-US" dirty="0">
                <a:latin typeface="Arial" charset="0"/>
              </a:rPr>
              <a:t>+              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broom</a:t>
            </a:r>
            <a:r>
              <a:rPr lang="en-US" dirty="0">
                <a:latin typeface="Arial" charset="0"/>
              </a:rPr>
              <a:t>                           </a:t>
            </a:r>
            <a:r>
              <a:rPr lang="en-US" sz="40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1,2-dibroomhexaan        </a:t>
            </a:r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6106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 flipH="1">
            <a:off x="68835" y="26313"/>
            <a:ext cx="9387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/>
              <a:t>                            </a:t>
            </a:r>
          </a:p>
          <a:p>
            <a:r>
              <a:rPr lang="nl-NL" sz="1700" dirty="0"/>
              <a:t>	             De vloeistof hex-1-een,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,</a:t>
            </a:r>
            <a:r>
              <a:rPr lang="nl-NL" sz="1700" dirty="0"/>
              <a:t> reageert met de vloeistof </a:t>
            </a:r>
            <a:r>
              <a:rPr lang="nl-NL" sz="1700" dirty="0">
                <a:solidFill>
                  <a:srgbClr val="FF0000"/>
                </a:solidFill>
              </a:rPr>
              <a:t>broom</a:t>
            </a:r>
            <a:r>
              <a:rPr lang="nl-NL" sz="1700" dirty="0"/>
              <a:t>                                                                          	             tot de vloeistof 1,2-dibroomhexaan,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Br</a:t>
            </a:r>
            <a:r>
              <a:rPr lang="en-US" sz="1700" baseline="-25000" dirty="0">
                <a:latin typeface="Arial" charset="0"/>
              </a:rPr>
              <a:t>2</a:t>
            </a:r>
            <a:r>
              <a:rPr lang="en-US" sz="1700" dirty="0">
                <a:latin typeface="Arial" charset="0"/>
              </a:rPr>
              <a:t> .</a:t>
            </a:r>
            <a:endParaRPr lang="nl-NL" sz="17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682F868-1727-4AFB-9503-8F12EC03EB92}"/>
              </a:ext>
            </a:extLst>
          </p:cNvPr>
          <p:cNvGrpSpPr/>
          <p:nvPr/>
        </p:nvGrpSpPr>
        <p:grpSpPr>
          <a:xfrm>
            <a:off x="314822" y="1512000"/>
            <a:ext cx="8534400" cy="3591556"/>
            <a:chOff x="314822" y="1153274"/>
            <a:chExt cx="8534400" cy="3591556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14822" y="3960000"/>
              <a:ext cx="85344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 </a:t>
              </a:r>
              <a:r>
                <a:rPr lang="en-US" sz="400" dirty="0">
                  <a:latin typeface="Arial" charset="0"/>
                </a:rPr>
                <a:t>       </a:t>
              </a:r>
              <a:r>
                <a:rPr lang="en-US" dirty="0">
                  <a:latin typeface="Arial" charset="0"/>
                </a:rPr>
                <a:t>           </a:t>
              </a:r>
              <a:r>
                <a:rPr lang="en-US" b="1" dirty="0">
                  <a:latin typeface="Arial" charset="0"/>
                </a:rPr>
                <a:t>C</a:t>
              </a:r>
              <a:r>
                <a:rPr lang="en-US" b="1" baseline="-25000" dirty="0">
                  <a:latin typeface="Arial" charset="0"/>
                </a:rPr>
                <a:t>6</a:t>
              </a:r>
              <a:r>
                <a:rPr lang="en-US" b="1" dirty="0">
                  <a:latin typeface="Arial" charset="0"/>
                </a:rPr>
                <a:t>H</a:t>
              </a:r>
              <a:r>
                <a:rPr lang="en-US" b="1" baseline="-25000" dirty="0">
                  <a:latin typeface="Arial" charset="0"/>
                </a:rPr>
                <a:t>12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sz="1400" b="1" dirty="0">
                  <a:latin typeface="Arial" charset="0"/>
                </a:rPr>
                <a:t>(l)</a:t>
              </a:r>
              <a:r>
                <a:rPr lang="en-US" b="1" dirty="0">
                  <a:latin typeface="Arial" charset="0"/>
                </a:rPr>
                <a:t>             </a:t>
              </a:r>
              <a:r>
                <a:rPr lang="en-US" dirty="0">
                  <a:latin typeface="Arial" charset="0"/>
                </a:rPr>
                <a:t>+</a:t>
              </a:r>
              <a:r>
                <a:rPr lang="en-US" b="1" dirty="0">
                  <a:latin typeface="Arial" charset="0"/>
                </a:rPr>
                <a:t>                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Br</a:t>
              </a:r>
              <a:r>
                <a:rPr lang="en-US" b="1" baseline="-25000" dirty="0">
                  <a:solidFill>
                    <a:srgbClr val="FF0000"/>
                  </a:solidFill>
                  <a:latin typeface="Arial" charset="0"/>
                </a:rPr>
                <a:t>2 </a:t>
              </a:r>
              <a:r>
                <a:rPr lang="en-US" sz="1400" b="1" dirty="0">
                  <a:solidFill>
                    <a:srgbClr val="FF0000"/>
                  </a:solidFill>
                  <a:latin typeface="Arial" charset="0"/>
                </a:rPr>
                <a:t>(l)</a:t>
              </a:r>
              <a:r>
                <a:rPr lang="en-US" b="1" dirty="0">
                  <a:latin typeface="Arial" charset="0"/>
                </a:rPr>
                <a:t>                    </a:t>
              </a:r>
              <a:r>
                <a:rPr lang="en-US" sz="400" b="1" dirty="0">
                  <a:latin typeface="Arial" charset="0"/>
                </a:rPr>
                <a:t>  </a:t>
              </a:r>
              <a:r>
                <a:rPr lang="en-US" b="1" dirty="0">
                  <a:latin typeface="Arial" charset="0"/>
                </a:rPr>
                <a:t>               C</a:t>
              </a:r>
              <a:r>
                <a:rPr lang="en-US" b="1" baseline="-25000" dirty="0">
                  <a:latin typeface="Arial" charset="0"/>
                </a:rPr>
                <a:t>6</a:t>
              </a:r>
              <a:r>
                <a:rPr lang="en-US" b="1" dirty="0">
                  <a:latin typeface="Arial" charset="0"/>
                </a:rPr>
                <a:t>H</a:t>
              </a:r>
              <a:r>
                <a:rPr lang="en-US" b="1" baseline="-25000" dirty="0">
                  <a:latin typeface="Arial" charset="0"/>
                </a:rPr>
                <a:t>12</a:t>
              </a:r>
              <a:r>
                <a:rPr lang="en-US" b="1" dirty="0">
                  <a:latin typeface="Arial" charset="0"/>
                </a:rPr>
                <a:t>Br</a:t>
              </a:r>
              <a:r>
                <a:rPr lang="en-US" b="1" baseline="-25000" dirty="0">
                  <a:latin typeface="Arial" charset="0"/>
                </a:rPr>
                <a:t>2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sz="1400" b="1" dirty="0">
                  <a:latin typeface="Arial" charset="0"/>
                </a:rPr>
                <a:t>(l)</a:t>
              </a:r>
            </a:p>
            <a:p>
              <a:pPr>
                <a:spcBef>
                  <a:spcPct val="50000"/>
                </a:spcBef>
              </a:pPr>
              <a:endParaRPr lang="nl-NL" dirty="0">
                <a:latin typeface="Arial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5652120" y="414908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5133" name="Picture 13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461" y="1153274"/>
              <a:ext cx="1890713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4" name="Picture 14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6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89" y="1153274"/>
              <a:ext cx="1981200" cy="2362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5" name="Picture 15" descr="http://students.hthcv.hightechhigh.org/~pdeleon/10/mc/myspace/Images/bromine.106191758.jpg"/>
            <p:cNvPicPr>
              <a:picLocks noChangeAspect="1" noChangeArrowheads="1"/>
            </p:cNvPicPr>
            <p:nvPr/>
          </p:nvPicPr>
          <p:blipFill>
            <a:blip r:embed="rId5" cstate="print"/>
            <a:srcRect l="6557" r="8197"/>
            <a:stretch>
              <a:fillRect/>
            </a:stretch>
          </p:blipFill>
          <p:spPr bwMode="auto">
            <a:xfrm>
              <a:off x="3347864" y="1154093"/>
              <a:ext cx="1981200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5652120" y="2886318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 Box 2">
            <a:extLst>
              <a:ext uri="{FF2B5EF4-FFF2-40B4-BE49-F238E27FC236}">
                <a16:creationId xmlns:a16="http://schemas.microsoft.com/office/drawing/2014/main" id="{03B46E0C-986A-43C5-8829-DC5FD583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61" y="3060378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</a:t>
            </a:r>
            <a:r>
              <a:rPr lang="en-US" dirty="0">
                <a:latin typeface="Arial" charset="0"/>
              </a:rPr>
              <a:t>hex-1-een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         </a:t>
            </a:r>
            <a:r>
              <a:rPr lang="en-US" dirty="0">
                <a:latin typeface="Arial" charset="0"/>
              </a:rPr>
              <a:t>+              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broom</a:t>
            </a:r>
            <a:r>
              <a:rPr lang="en-US" dirty="0">
                <a:latin typeface="Arial" charset="0"/>
              </a:rPr>
              <a:t>                           </a:t>
            </a:r>
            <a:r>
              <a:rPr lang="en-US" sz="40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1,2-dibroomhexaan        </a:t>
            </a:r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0267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 flipH="1">
            <a:off x="68835" y="26313"/>
            <a:ext cx="9387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/>
              <a:t>                            </a:t>
            </a:r>
          </a:p>
          <a:p>
            <a:r>
              <a:rPr lang="nl-NL" sz="1700" dirty="0"/>
              <a:t>	             De vloeistof hex-1-een,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,</a:t>
            </a:r>
            <a:r>
              <a:rPr lang="nl-NL" sz="1700" dirty="0"/>
              <a:t> reageert met de vloeistof broom                                                                          	             tot de vloeistof 1,2-dibroomhexaan,</a:t>
            </a:r>
            <a:r>
              <a:rPr lang="en-US" sz="1700" dirty="0">
                <a:latin typeface="Arial" charset="0"/>
              </a:rPr>
              <a:t> C</a:t>
            </a:r>
            <a:r>
              <a:rPr lang="en-US" sz="1700" baseline="-25000" dirty="0">
                <a:latin typeface="Arial" charset="0"/>
              </a:rPr>
              <a:t>6</a:t>
            </a:r>
            <a:r>
              <a:rPr lang="en-US" sz="1700" dirty="0">
                <a:latin typeface="Arial" charset="0"/>
              </a:rPr>
              <a:t>H</a:t>
            </a:r>
            <a:r>
              <a:rPr lang="en-US" sz="1700" baseline="-25000" dirty="0">
                <a:latin typeface="Arial" charset="0"/>
              </a:rPr>
              <a:t>12</a:t>
            </a:r>
            <a:r>
              <a:rPr lang="en-US" sz="1700" dirty="0">
                <a:latin typeface="Arial" charset="0"/>
              </a:rPr>
              <a:t>Br</a:t>
            </a:r>
            <a:r>
              <a:rPr lang="en-US" sz="1700" baseline="-25000" dirty="0">
                <a:latin typeface="Arial" charset="0"/>
              </a:rPr>
              <a:t>2</a:t>
            </a:r>
            <a:r>
              <a:rPr lang="en-US" sz="1700" dirty="0">
                <a:latin typeface="Arial" charset="0"/>
              </a:rPr>
              <a:t> .</a:t>
            </a:r>
            <a:endParaRPr lang="nl-NL" sz="17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682F868-1727-4AFB-9503-8F12EC03EB92}"/>
              </a:ext>
            </a:extLst>
          </p:cNvPr>
          <p:cNvGrpSpPr/>
          <p:nvPr/>
        </p:nvGrpSpPr>
        <p:grpSpPr>
          <a:xfrm>
            <a:off x="314822" y="1512000"/>
            <a:ext cx="8534400" cy="4653385"/>
            <a:chOff x="314822" y="1153274"/>
            <a:chExt cx="8534400" cy="4653385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14822" y="3960000"/>
              <a:ext cx="8534400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 </a:t>
              </a:r>
              <a:r>
                <a:rPr lang="en-US" sz="400" dirty="0">
                  <a:latin typeface="Arial" charset="0"/>
                </a:rPr>
                <a:t>       </a:t>
              </a:r>
              <a:r>
                <a:rPr lang="en-US" dirty="0">
                  <a:latin typeface="Arial" charset="0"/>
                </a:rPr>
                <a:t>           </a:t>
              </a:r>
              <a:r>
                <a:rPr lang="en-US" b="1" dirty="0">
                  <a:latin typeface="Arial" charset="0"/>
                </a:rPr>
                <a:t>C</a:t>
              </a:r>
              <a:r>
                <a:rPr lang="en-US" b="1" baseline="-25000" dirty="0">
                  <a:latin typeface="Arial" charset="0"/>
                </a:rPr>
                <a:t>6</a:t>
              </a:r>
              <a:r>
                <a:rPr lang="en-US" b="1" dirty="0">
                  <a:latin typeface="Arial" charset="0"/>
                </a:rPr>
                <a:t>H</a:t>
              </a:r>
              <a:r>
                <a:rPr lang="en-US" b="1" baseline="-25000" dirty="0">
                  <a:latin typeface="Arial" charset="0"/>
                </a:rPr>
                <a:t>12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sz="1400" b="1" dirty="0">
                  <a:latin typeface="Arial" charset="0"/>
                </a:rPr>
                <a:t>(l)</a:t>
              </a:r>
              <a:r>
                <a:rPr lang="en-US" b="1" dirty="0">
                  <a:latin typeface="Arial" charset="0"/>
                </a:rPr>
                <a:t>             </a:t>
              </a:r>
              <a:r>
                <a:rPr lang="en-US" dirty="0">
                  <a:latin typeface="Arial" charset="0"/>
                </a:rPr>
                <a:t>+</a:t>
              </a:r>
              <a:r>
                <a:rPr lang="en-US" b="1" dirty="0">
                  <a:latin typeface="Arial" charset="0"/>
                </a:rPr>
                <a:t>                Br</a:t>
              </a:r>
              <a:r>
                <a:rPr lang="en-US" b="1" baseline="-25000" dirty="0">
                  <a:latin typeface="Arial" charset="0"/>
                </a:rPr>
                <a:t>2 </a:t>
              </a:r>
              <a:r>
                <a:rPr lang="en-US" sz="1400" b="1" dirty="0">
                  <a:latin typeface="Arial" charset="0"/>
                </a:rPr>
                <a:t>(l)</a:t>
              </a:r>
              <a:r>
                <a:rPr lang="en-US" b="1" dirty="0">
                  <a:latin typeface="Arial" charset="0"/>
                </a:rPr>
                <a:t>                    </a:t>
              </a:r>
              <a:r>
                <a:rPr lang="en-US" sz="400" b="1" dirty="0">
                  <a:latin typeface="Arial" charset="0"/>
                </a:rPr>
                <a:t>  </a:t>
              </a:r>
              <a:r>
                <a:rPr lang="en-US" b="1" dirty="0">
                  <a:latin typeface="Arial" charset="0"/>
                </a:rPr>
                <a:t>               C</a:t>
              </a:r>
              <a:r>
                <a:rPr lang="en-US" b="1" baseline="-25000" dirty="0">
                  <a:latin typeface="Arial" charset="0"/>
                </a:rPr>
                <a:t>6</a:t>
              </a:r>
              <a:r>
                <a:rPr lang="en-US" b="1" dirty="0">
                  <a:latin typeface="Arial" charset="0"/>
                </a:rPr>
                <a:t>H</a:t>
              </a:r>
              <a:r>
                <a:rPr lang="en-US" b="1" baseline="-25000" dirty="0">
                  <a:latin typeface="Arial" charset="0"/>
                </a:rPr>
                <a:t>12</a:t>
              </a:r>
              <a:r>
                <a:rPr lang="en-US" b="1" dirty="0">
                  <a:latin typeface="Arial" charset="0"/>
                </a:rPr>
                <a:t>Br</a:t>
              </a:r>
              <a:r>
                <a:rPr lang="en-US" b="1" baseline="-25000" dirty="0">
                  <a:latin typeface="Arial" charset="0"/>
                </a:rPr>
                <a:t>2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sz="1400" b="1" dirty="0">
                  <a:latin typeface="Arial" charset="0"/>
                </a:rPr>
                <a:t>(l)</a:t>
              </a:r>
            </a:p>
            <a:p>
              <a:pPr>
                <a:spcBef>
                  <a:spcPct val="50000"/>
                </a:spcBef>
              </a:pPr>
              <a:endParaRPr lang="en-US" sz="14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en-US" sz="14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" charset="0"/>
                </a:rPr>
                <a:t>                                                                      </a:t>
              </a:r>
              <a:r>
                <a:rPr lang="en-US" dirty="0" err="1">
                  <a:solidFill>
                    <a:srgbClr val="FF0000"/>
                  </a:solidFill>
                  <a:latin typeface="Arial" charset="0"/>
                </a:rPr>
                <a:t>kloppend</a:t>
              </a:r>
              <a:endParaRPr lang="en-US" dirty="0">
                <a:solidFill>
                  <a:srgbClr val="FF00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nl-NL" dirty="0">
                <a:latin typeface="Arial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5652120" y="414908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5133" name="Picture 13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461" y="1153274"/>
              <a:ext cx="1890713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4" name="Picture 14" descr="http://www.go-explore-trans.org/images/2008/apr-may/wa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6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89" y="1153274"/>
              <a:ext cx="1981200" cy="2362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5" name="Picture 15" descr="http://students.hthcv.hightechhigh.org/~pdeleon/10/mc/myspace/Images/bromine.106191758.jpg"/>
            <p:cNvPicPr>
              <a:picLocks noChangeAspect="1" noChangeArrowheads="1"/>
            </p:cNvPicPr>
            <p:nvPr/>
          </p:nvPicPr>
          <p:blipFill>
            <a:blip r:embed="rId5" cstate="print"/>
            <a:srcRect l="6557" r="8197"/>
            <a:stretch>
              <a:fillRect/>
            </a:stretch>
          </p:blipFill>
          <p:spPr bwMode="auto">
            <a:xfrm>
              <a:off x="3347864" y="1154093"/>
              <a:ext cx="1981200" cy="2362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5652120" y="2886318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2EC35307-DBCF-4DB2-808B-3E14AD19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61" y="3060378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</a:t>
            </a:r>
            <a:r>
              <a:rPr lang="en-US" dirty="0">
                <a:latin typeface="Arial" charset="0"/>
              </a:rPr>
              <a:t>hex-1-een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         </a:t>
            </a:r>
            <a:r>
              <a:rPr lang="en-US" dirty="0">
                <a:latin typeface="Arial" charset="0"/>
              </a:rPr>
              <a:t>+              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broom</a:t>
            </a:r>
            <a:r>
              <a:rPr lang="en-US" dirty="0">
                <a:latin typeface="Arial" charset="0"/>
              </a:rPr>
              <a:t>                           </a:t>
            </a:r>
            <a:r>
              <a:rPr lang="en-US" sz="40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1,2-dibroomhexaan        </a:t>
            </a:r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4564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693912" y="2664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vaste stof mangaansulfide, MnS, wordt gemaakt uit de elementen.</a:t>
            </a:r>
          </a:p>
        </p:txBody>
      </p:sp>
    </p:spTree>
    <p:extLst>
      <p:ext uri="{BB962C8B-B14F-4D97-AF65-F5344CB8AC3E}">
        <p14:creationId xmlns:p14="http://schemas.microsoft.com/office/powerpoint/2010/main" val="3472506767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685800" y="266400"/>
            <a:ext cx="8390112" cy="2832400"/>
            <a:chOff x="685800" y="266400"/>
            <a:chExt cx="8390112" cy="2832400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24515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685800" y="266400"/>
            <a:ext cx="8390112" cy="3306932"/>
            <a:chOff x="685800" y="266400"/>
            <a:chExt cx="8390112" cy="3306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solidFill>
                    <a:srgbClr val="FF0000"/>
                  </a:solidFill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solidFill>
                    <a:srgbClr val="FF0000"/>
                  </a:solidFill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solidFill>
                  <a:srgbClr val="FF0000"/>
                </a:solidFill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89088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575556" y="4536000"/>
              <a:ext cx="822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        </a:t>
              </a:r>
              <a:r>
                <a:rPr lang="nl-NL" b="1" dirty="0">
                  <a:solidFill>
                    <a:schemeClr val="bg1"/>
                  </a:solidFill>
                  <a:latin typeface="Arial" charset="0"/>
                </a:rPr>
                <a:t>8</a:t>
              </a:r>
              <a:r>
                <a:rPr lang="nl-NL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nl-NL" b="1" dirty="0">
                  <a:solidFill>
                    <a:schemeClr val="bg1"/>
                  </a:solidFill>
                  <a:latin typeface="Arial" charset="0"/>
                </a:rPr>
                <a:t>Mn</a:t>
              </a:r>
              <a:r>
                <a:rPr lang="nl-NL" sz="1400" b="1" dirty="0">
                  <a:solidFill>
                    <a:schemeClr val="bg1"/>
                  </a:solidFill>
                  <a:latin typeface="Arial" charset="0"/>
                </a:rPr>
                <a:t> (s)          </a:t>
              </a:r>
              <a:r>
                <a:rPr lang="nl-NL" b="1" dirty="0">
                  <a:solidFill>
                    <a:schemeClr val="bg1"/>
                  </a:solidFill>
                  <a:latin typeface="Arial" charset="0"/>
                </a:rPr>
                <a:t>      </a:t>
              </a:r>
              <a:r>
                <a:rPr lang="nl-NL" sz="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b="1" dirty="0">
                  <a:solidFill>
                    <a:schemeClr val="bg1"/>
                  </a:solidFill>
                  <a:latin typeface="Arial" charset="0"/>
                </a:rPr>
                <a:t>+ </a:t>
              </a:r>
              <a:r>
                <a:rPr lang="nl-NL" b="1" dirty="0">
                  <a:latin typeface="Arial" charset="0"/>
                </a:rPr>
                <a:t>                 </a:t>
              </a:r>
              <a:r>
                <a:rPr lang="nl-NL" b="1" dirty="0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nl-NL" b="1" baseline="-25000" dirty="0">
                  <a:solidFill>
                    <a:srgbClr val="FF0000"/>
                  </a:solidFill>
                  <a:latin typeface="Arial" charset="0"/>
                </a:rPr>
                <a:t>8</a:t>
              </a:r>
              <a:r>
                <a:rPr lang="nl-NL" sz="1400" b="1" dirty="0">
                  <a:solidFill>
                    <a:srgbClr val="FF0000"/>
                  </a:solidFill>
                  <a:latin typeface="Arial" charset="0"/>
                </a:rPr>
                <a:t> (s)</a:t>
              </a:r>
              <a:r>
                <a:rPr lang="nl-NL" b="1" dirty="0">
                  <a:solidFill>
                    <a:srgbClr val="FF0000"/>
                  </a:solidFill>
                  <a:latin typeface="Arial" charset="0"/>
                </a:rPr>
                <a:t>                                        </a:t>
              </a:r>
              <a:r>
                <a:rPr lang="nl-NL" b="1" dirty="0">
                  <a:solidFill>
                    <a:schemeClr val="bg1"/>
                  </a:solidFill>
                  <a:latin typeface="Arial" charset="0"/>
                </a:rPr>
                <a:t>8</a:t>
              </a:r>
              <a:r>
                <a:rPr lang="nl-NL" b="1" dirty="0">
                  <a:solidFill>
                    <a:srgbClr val="FF0000"/>
                  </a:solidFill>
                  <a:latin typeface="Arial" charset="0"/>
                </a:rPr>
                <a:t> MnS</a:t>
              </a:r>
              <a:r>
                <a:rPr lang="nl-NL" sz="1400" b="1" dirty="0">
                  <a:solidFill>
                    <a:srgbClr val="FF0000"/>
                  </a:solidFill>
                  <a:latin typeface="Arial" charset="0"/>
                </a:rPr>
                <a:t> (s)</a:t>
              </a: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2529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2B0B3789-21A0-4AEB-8985-87584790D3DF}"/>
                </a:ext>
              </a:extLst>
            </p:cNvPr>
            <p:cNvGrpSpPr/>
            <p:nvPr/>
          </p:nvGrpSpPr>
          <p:grpSpPr>
            <a:xfrm>
              <a:off x="575556" y="4536000"/>
              <a:ext cx="8229600" cy="369332"/>
              <a:chOff x="575556" y="3580112"/>
              <a:chExt cx="8229600" cy="369332"/>
            </a:xfrm>
          </p:grpSpPr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5715000" y="3764778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575556" y="3580112"/>
                <a:ext cx="822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solidFill>
                      <a:schemeClr val="bg1"/>
                    </a:solidFill>
                    <a:latin typeface="Arial" charset="0"/>
                  </a:rPr>
                  <a:t>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Mn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(s)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     </a:t>
                </a:r>
                <a:r>
                  <a:rPr lang="nl-NL" sz="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+                  S</a:t>
                </a:r>
                <a:r>
                  <a:rPr lang="nl-NL" b="1" baseline="-25000" dirty="0">
                    <a:latin typeface="Arial" charset="0"/>
                  </a:rPr>
                  <a:t>8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     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latin typeface="Arial" charset="0"/>
                  </a:rPr>
                  <a:t> MnS</a:t>
                </a:r>
                <a:r>
                  <a:rPr lang="nl-NL" sz="1400" b="1" dirty="0">
                    <a:latin typeface="Arial" charset="0"/>
                  </a:rPr>
                  <a:t> (s)</a:t>
                </a:r>
              </a:p>
            </p:txBody>
          </p:sp>
        </p:grp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59582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2B0B3789-21A0-4AEB-8985-87584790D3DF}"/>
                </a:ext>
              </a:extLst>
            </p:cNvPr>
            <p:cNvGrpSpPr/>
            <p:nvPr/>
          </p:nvGrpSpPr>
          <p:grpSpPr>
            <a:xfrm>
              <a:off x="575556" y="4536000"/>
              <a:ext cx="8229600" cy="369332"/>
              <a:chOff x="575556" y="3580112"/>
              <a:chExt cx="8229600" cy="369332"/>
            </a:xfrm>
          </p:grpSpPr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5715000" y="3764778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575556" y="3580112"/>
                <a:ext cx="822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solidFill>
                      <a:schemeClr val="bg1"/>
                    </a:solidFill>
                    <a:latin typeface="Arial" charset="0"/>
                  </a:rPr>
                  <a:t>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Mn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sz="1400" b="1" dirty="0">
                    <a:latin typeface="Arial" charset="0"/>
                  </a:rPr>
                  <a:t>(s)          </a:t>
                </a:r>
                <a:r>
                  <a:rPr lang="nl-NL" b="1" dirty="0">
                    <a:latin typeface="Arial" charset="0"/>
                  </a:rPr>
                  <a:t>      </a:t>
                </a:r>
                <a:r>
                  <a:rPr lang="nl-NL" sz="400" b="1" dirty="0"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+                  S</a:t>
                </a:r>
                <a:r>
                  <a:rPr lang="nl-NL" b="1" baseline="-25000" dirty="0">
                    <a:latin typeface="Arial" charset="0"/>
                  </a:rPr>
                  <a:t>8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     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Mn</a:t>
                </a:r>
                <a:r>
                  <a:rPr lang="nl-NL" b="1" dirty="0">
                    <a:latin typeface="Arial" charset="0"/>
                  </a:rPr>
                  <a:t>S</a:t>
                </a:r>
                <a:r>
                  <a:rPr lang="nl-NL" sz="1400" b="1" dirty="0">
                    <a:latin typeface="Arial" charset="0"/>
                  </a:rPr>
                  <a:t> (s)</a:t>
                </a:r>
              </a:p>
            </p:txBody>
          </p:sp>
        </p:grp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94412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>
            <a:extLst>
              <a:ext uri="{FF2B5EF4-FFF2-40B4-BE49-F238E27FC236}">
                <a16:creationId xmlns:a16="http://schemas.microsoft.com/office/drawing/2014/main" id="{FD52DD0B-9B09-499C-8AD2-A56B31E3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2B0B3789-21A0-4AEB-8985-87584790D3DF}"/>
                </a:ext>
              </a:extLst>
            </p:cNvPr>
            <p:cNvGrpSpPr/>
            <p:nvPr/>
          </p:nvGrpSpPr>
          <p:grpSpPr>
            <a:xfrm>
              <a:off x="575556" y="4536000"/>
              <a:ext cx="8229600" cy="369332"/>
              <a:chOff x="575556" y="3580112"/>
              <a:chExt cx="8229600" cy="369332"/>
            </a:xfrm>
          </p:grpSpPr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5715000" y="3764778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575556" y="3580112"/>
                <a:ext cx="822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solidFill>
                      <a:schemeClr val="bg1"/>
                    </a:solidFill>
                    <a:latin typeface="Arial" charset="0"/>
                  </a:rPr>
                  <a:t>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Mn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sz="1400" b="1" dirty="0">
                    <a:latin typeface="Arial" charset="0"/>
                  </a:rPr>
                  <a:t>(s)          </a:t>
                </a:r>
                <a:r>
                  <a:rPr lang="nl-NL" b="1" dirty="0">
                    <a:latin typeface="Arial" charset="0"/>
                  </a:rPr>
                  <a:t>      </a:t>
                </a:r>
                <a:r>
                  <a:rPr lang="nl-NL" sz="400" b="1" dirty="0"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+        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nl-NL" b="1" baseline="-25000" dirty="0">
                    <a:solidFill>
                      <a:srgbClr val="FF0000"/>
                    </a:solidFill>
                    <a:latin typeface="Arial" charset="0"/>
                  </a:rPr>
                  <a:t>8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     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Mn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nl-NL" sz="1400" b="1" dirty="0">
                    <a:latin typeface="Arial" charset="0"/>
                  </a:rPr>
                  <a:t> (s)</a:t>
                </a:r>
              </a:p>
            </p:txBody>
          </p:sp>
        </p:grp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62927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2B0B3789-21A0-4AEB-8985-87584790D3DF}"/>
                </a:ext>
              </a:extLst>
            </p:cNvPr>
            <p:cNvGrpSpPr/>
            <p:nvPr/>
          </p:nvGrpSpPr>
          <p:grpSpPr>
            <a:xfrm>
              <a:off x="575556" y="4536000"/>
              <a:ext cx="8229600" cy="369332"/>
              <a:chOff x="575556" y="3580112"/>
              <a:chExt cx="8229600" cy="369332"/>
            </a:xfrm>
          </p:grpSpPr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5715000" y="3764778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575556" y="3580112"/>
                <a:ext cx="822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solidFill>
                      <a:schemeClr val="bg1"/>
                    </a:solidFill>
                    <a:latin typeface="Arial" charset="0"/>
                  </a:rPr>
                  <a:t>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Mn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sz="1400" b="1" dirty="0">
                    <a:latin typeface="Arial" charset="0"/>
                  </a:rPr>
                  <a:t>(s)          </a:t>
                </a:r>
                <a:r>
                  <a:rPr lang="nl-NL" b="1" dirty="0">
                    <a:latin typeface="Arial" charset="0"/>
                  </a:rPr>
                  <a:t>      </a:t>
                </a:r>
                <a:r>
                  <a:rPr lang="nl-NL" sz="400" b="1" dirty="0"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+        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nl-NL" b="1" baseline="-25000" dirty="0">
                    <a:solidFill>
                      <a:srgbClr val="FF0000"/>
                    </a:solidFill>
                    <a:latin typeface="Arial" charset="0"/>
                  </a:rPr>
                  <a:t>8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   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8 </a:t>
                </a:r>
                <a:r>
                  <a:rPr lang="nl-NL" b="1" dirty="0">
                    <a:latin typeface="Arial" charset="0"/>
                  </a:rPr>
                  <a:t>Mn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nl-NL" sz="1400" b="1" dirty="0">
                    <a:latin typeface="Arial" charset="0"/>
                  </a:rPr>
                  <a:t> (s)</a:t>
                </a:r>
              </a:p>
            </p:txBody>
          </p:sp>
        </p:grp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98230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2B0B3789-21A0-4AEB-8985-87584790D3DF}"/>
                </a:ext>
              </a:extLst>
            </p:cNvPr>
            <p:cNvGrpSpPr/>
            <p:nvPr/>
          </p:nvGrpSpPr>
          <p:grpSpPr>
            <a:xfrm>
              <a:off x="575556" y="4536000"/>
              <a:ext cx="8229600" cy="369332"/>
              <a:chOff x="575556" y="3580112"/>
              <a:chExt cx="8229600" cy="369332"/>
            </a:xfrm>
          </p:grpSpPr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5715000" y="3764778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575556" y="3580112"/>
                <a:ext cx="822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solidFill>
                      <a:schemeClr val="bg1"/>
                    </a:solidFill>
                    <a:latin typeface="Arial" charset="0"/>
                  </a:rPr>
                  <a:t>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Mn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sz="1400" b="1" dirty="0">
                    <a:latin typeface="Arial" charset="0"/>
                  </a:rPr>
                  <a:t>(s)          </a:t>
                </a:r>
                <a:r>
                  <a:rPr lang="nl-NL" b="1" dirty="0">
                    <a:latin typeface="Arial" charset="0"/>
                  </a:rPr>
                  <a:t>      </a:t>
                </a:r>
                <a:r>
                  <a:rPr lang="nl-NL" sz="400" b="1" dirty="0"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+                  S</a:t>
                </a:r>
                <a:r>
                  <a:rPr lang="nl-NL" b="1" baseline="-25000" dirty="0">
                    <a:latin typeface="Arial" charset="0"/>
                  </a:rPr>
                  <a:t>8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   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8 Mn</a:t>
                </a:r>
                <a:r>
                  <a:rPr lang="nl-NL" b="1" dirty="0">
                    <a:latin typeface="Arial" charset="0"/>
                  </a:rPr>
                  <a:t>S</a:t>
                </a:r>
                <a:r>
                  <a:rPr lang="nl-NL" sz="1400" b="1" dirty="0">
                    <a:latin typeface="Arial" charset="0"/>
                  </a:rPr>
                  <a:t> (s)</a:t>
                </a:r>
              </a:p>
            </p:txBody>
          </p:sp>
        </p:grp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04171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2B0B3789-21A0-4AEB-8985-87584790D3DF}"/>
                </a:ext>
              </a:extLst>
            </p:cNvPr>
            <p:cNvGrpSpPr/>
            <p:nvPr/>
          </p:nvGrpSpPr>
          <p:grpSpPr>
            <a:xfrm>
              <a:off x="575556" y="4536000"/>
              <a:ext cx="8229600" cy="369332"/>
              <a:chOff x="575556" y="3580112"/>
              <a:chExt cx="8229600" cy="369332"/>
            </a:xfrm>
          </p:grpSpPr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5715000" y="3764778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575556" y="3580112"/>
                <a:ext cx="822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latin typeface="Arial" charset="0"/>
                  </a:rPr>
                  <a:t>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8 Mn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sz="1400" b="1" dirty="0">
                    <a:latin typeface="Arial" charset="0"/>
                  </a:rPr>
                  <a:t>(s)          </a:t>
                </a:r>
                <a:r>
                  <a:rPr lang="nl-NL" b="1" dirty="0">
                    <a:latin typeface="Arial" charset="0"/>
                  </a:rPr>
                  <a:t>      </a:t>
                </a:r>
                <a:r>
                  <a:rPr lang="nl-NL" sz="400" b="1" dirty="0"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+                  S</a:t>
                </a:r>
                <a:r>
                  <a:rPr lang="nl-NL" b="1" baseline="-25000" dirty="0">
                    <a:latin typeface="Arial" charset="0"/>
                  </a:rPr>
                  <a:t>8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   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8 Mn</a:t>
                </a:r>
                <a:r>
                  <a:rPr lang="nl-NL" b="1" dirty="0">
                    <a:latin typeface="Arial" charset="0"/>
                  </a:rPr>
                  <a:t>S</a:t>
                </a:r>
                <a:r>
                  <a:rPr lang="nl-NL" sz="1400" b="1" dirty="0">
                    <a:latin typeface="Arial" charset="0"/>
                  </a:rPr>
                  <a:t> (s)</a:t>
                </a:r>
              </a:p>
            </p:txBody>
          </p:sp>
        </p:grp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208049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98FE0C1-3B56-4688-977C-A8880BF86E8E}"/>
              </a:ext>
            </a:extLst>
          </p:cNvPr>
          <p:cNvGrpSpPr/>
          <p:nvPr/>
        </p:nvGrpSpPr>
        <p:grpSpPr>
          <a:xfrm>
            <a:off x="575556" y="266400"/>
            <a:ext cx="8500356" cy="4638932"/>
            <a:chOff x="575556" y="266400"/>
            <a:chExt cx="8500356" cy="463893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332FC8D-A52C-4F16-AF38-74B9B58ED633}"/>
                </a:ext>
              </a:extLst>
            </p:cNvPr>
            <p:cNvGrpSpPr/>
            <p:nvPr/>
          </p:nvGrpSpPr>
          <p:grpSpPr>
            <a:xfrm>
              <a:off x="693912" y="1980000"/>
              <a:ext cx="8382000" cy="369332"/>
              <a:chOff x="693912" y="3309409"/>
              <a:chExt cx="8382000" cy="369332"/>
            </a:xfrm>
          </p:grpSpPr>
          <p:sp>
            <p:nvSpPr>
              <p:cNvPr id="15" name="Text Box 13">
                <a:extLst>
                  <a:ext uri="{FF2B5EF4-FFF2-40B4-BE49-F238E27FC236}">
                    <a16:creationId xmlns:a16="http://schemas.microsoft.com/office/drawing/2014/main" id="{87095A6E-A8F5-441C-B955-0C30FE38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12" y="3309409"/>
                <a:ext cx="838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/>
                  <a:t>     </a:t>
                </a:r>
                <a:r>
                  <a:rPr lang="nl-NL" dirty="0">
                    <a:latin typeface="Arial" charset="0"/>
                  </a:rPr>
                  <a:t>mangaan             +               zwavel                                 mangaansulfide </a:t>
                </a:r>
                <a:endParaRPr lang="nl-NL" sz="1400" dirty="0">
                  <a:latin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2E46552-A537-472E-881D-8B67855BF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494075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55" name="Picture 7" descr="http://www.hertenberger.co.za/images/sulphur.jpg"/>
            <p:cNvPicPr>
              <a:picLocks noChangeAspect="1" noChangeArrowheads="1"/>
            </p:cNvPicPr>
            <p:nvPr/>
          </p:nvPicPr>
          <p:blipFill>
            <a:blip r:embed="rId2" cstate="print"/>
            <a:srcRect t="3813" b="3813"/>
            <a:stretch>
              <a:fillRect/>
            </a:stretch>
          </p:blipFill>
          <p:spPr bwMode="auto">
            <a:xfrm>
              <a:off x="3352800" y="1219200"/>
              <a:ext cx="2057400" cy="1870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6" name="Picture 8" descr="http://www.biztrademarket.com/User/8296/bb/200772514524994276.jpg"/>
            <p:cNvPicPr>
              <a:picLocks noChangeAspect="1" noChangeArrowheads="1"/>
            </p:cNvPicPr>
            <p:nvPr/>
          </p:nvPicPr>
          <p:blipFill>
            <a:blip r:embed="rId3" cstate="print"/>
            <a:srcRect l="10063" t="4573" r="6079" b="4573"/>
            <a:stretch>
              <a:fillRect/>
            </a:stretch>
          </p:blipFill>
          <p:spPr bwMode="auto">
            <a:xfrm>
              <a:off x="6400800" y="1219200"/>
              <a:ext cx="2286000" cy="185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2B0B3789-21A0-4AEB-8985-87584790D3DF}"/>
                </a:ext>
              </a:extLst>
            </p:cNvPr>
            <p:cNvGrpSpPr/>
            <p:nvPr/>
          </p:nvGrpSpPr>
          <p:grpSpPr>
            <a:xfrm>
              <a:off x="575556" y="4536000"/>
              <a:ext cx="8229600" cy="369332"/>
              <a:chOff x="575556" y="3580112"/>
              <a:chExt cx="8229600" cy="369332"/>
            </a:xfrm>
          </p:grpSpPr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5715000" y="3764778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575556" y="3580112"/>
                <a:ext cx="822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latin typeface="Arial" charset="0"/>
                  </a:rPr>
                  <a:t>        </a:t>
                </a:r>
                <a:r>
                  <a:rPr lang="nl-NL" b="1" dirty="0">
                    <a:latin typeface="Arial" charset="0"/>
                  </a:rPr>
                  <a:t>8 Mn</a:t>
                </a:r>
                <a:r>
                  <a:rPr lang="nl-NL" sz="1400" b="1" dirty="0">
                    <a:latin typeface="Arial" charset="0"/>
                  </a:rPr>
                  <a:t> (s)          </a:t>
                </a:r>
                <a:r>
                  <a:rPr lang="nl-NL" b="1" dirty="0">
                    <a:latin typeface="Arial" charset="0"/>
                  </a:rPr>
                  <a:t>      </a:t>
                </a:r>
                <a:r>
                  <a:rPr lang="nl-NL" sz="400" b="1" dirty="0"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+                  S</a:t>
                </a:r>
                <a:r>
                  <a:rPr lang="nl-NL" b="1" baseline="-25000" dirty="0">
                    <a:latin typeface="Arial" charset="0"/>
                  </a:rPr>
                  <a:t>8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             8 MnS</a:t>
                </a:r>
                <a:r>
                  <a:rPr lang="nl-NL" sz="1400" b="1" dirty="0">
                    <a:latin typeface="Arial" charset="0"/>
                  </a:rPr>
                  <a:t> (s)</a:t>
                </a:r>
              </a:p>
            </p:txBody>
          </p:sp>
        </p:grp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93912" y="3204000"/>
              <a:ext cx="838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</a:t>
              </a:r>
              <a:r>
                <a:rPr lang="nl-NL" dirty="0">
                  <a:latin typeface="Arial" charset="0"/>
                </a:rPr>
                <a:t>mangaan             </a:t>
              </a:r>
              <a:r>
                <a:rPr lang="nl-NL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 dirty="0">
                  <a:latin typeface="Arial" charset="0"/>
                </a:rPr>
                <a:t>               zwavel                                 mangaansulfide </a:t>
              </a:r>
              <a:endParaRPr lang="nl-NL" sz="1400" dirty="0">
                <a:latin typeface="Arial" charset="0"/>
              </a:endParaRPr>
            </a:p>
          </p:txBody>
        </p:sp>
        <p:pic>
          <p:nvPicPr>
            <p:cNvPr id="2065" name="Picture 17" descr="http://www.ferrooverseas.com/yahoo_site_admin/assets/images/manganese.225183515_std.jpg"/>
            <p:cNvPicPr>
              <a:picLocks noChangeAspect="1" noChangeArrowheads="1"/>
            </p:cNvPicPr>
            <p:nvPr/>
          </p:nvPicPr>
          <p:blipFill>
            <a:blip r:embed="rId4" cstate="print"/>
            <a:srcRect t="3975" b="3975"/>
            <a:stretch>
              <a:fillRect/>
            </a:stretch>
          </p:blipFill>
          <p:spPr bwMode="auto">
            <a:xfrm>
              <a:off x="685800" y="1219200"/>
              <a:ext cx="1847850" cy="1879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93912" y="26640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 vaste stof mangaansulfide, MnS, wordt gemaakt uit de elementen.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42962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4800" y="26640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vormen van de vaste stof natriumchloride, NaCl, uit de elementen.</a:t>
            </a:r>
          </a:p>
          <a:p>
            <a:r>
              <a:rPr lang="nl-NL" dirty="0"/>
              <a:t>Natrium is een vaste stof; chloor is een gas.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9E64C9B-5123-48B1-9D24-D26E86357092}"/>
              </a:ext>
            </a:extLst>
          </p:cNvPr>
          <p:cNvGrpSpPr/>
          <p:nvPr/>
        </p:nvGrpSpPr>
        <p:grpSpPr>
          <a:xfrm>
            <a:off x="216545" y="1476000"/>
            <a:ext cx="8763000" cy="2385332"/>
            <a:chOff x="216545" y="1079491"/>
            <a:chExt cx="8763000" cy="2385332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76BB2C60-B56F-4E38-ABF4-5223C32B31B6}"/>
                </a:ext>
              </a:extLst>
            </p:cNvPr>
            <p:cNvGrpSpPr/>
            <p:nvPr/>
          </p:nvGrpSpPr>
          <p:grpSpPr>
            <a:xfrm>
              <a:off x="216545" y="1872000"/>
              <a:ext cx="8763000" cy="369332"/>
              <a:chOff x="216545" y="3150327"/>
              <a:chExt cx="8763000" cy="369332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F2FA85A1-BD6A-4281-B5D8-43443E091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545" y="3150327"/>
                <a:ext cx="8763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/>
                  <a:t>              </a:t>
                </a:r>
                <a:r>
                  <a:rPr lang="nl-NL">
                    <a:latin typeface="Arial" charset="0"/>
                  </a:rPr>
                  <a:t>natrium             </a:t>
                </a:r>
                <a:r>
                  <a:rPr lang="nl-NL" sz="400">
                    <a:latin typeface="Arial" charset="0"/>
                  </a:rPr>
                  <a:t> </a:t>
                </a:r>
                <a:r>
                  <a:rPr lang="nl-NL">
                    <a:latin typeface="Arial" charset="0"/>
                  </a:rPr>
                  <a:t>+               </a:t>
                </a:r>
                <a:r>
                  <a:rPr lang="nl-NL" sz="400">
                    <a:latin typeface="Arial" charset="0"/>
                  </a:rPr>
                  <a:t>  </a:t>
                </a:r>
                <a:r>
                  <a:rPr lang="nl-NL">
                    <a:latin typeface="Arial" charset="0"/>
                  </a:rPr>
                  <a:t>chloor                                 natriumchloride</a:t>
                </a:r>
                <a:endParaRPr lang="nl-NL" sz="1400">
                  <a:latin typeface="Arial" charset="0"/>
                </a:endParaRPr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B638FDA5-00E3-4257-AA06-9467B772A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5528" y="3334993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nl-NL"/>
                  <a:t>                   </a:t>
                </a:r>
              </a:p>
            </p:txBody>
          </p:sp>
        </p:grpSp>
        <p:pic>
          <p:nvPicPr>
            <p:cNvPr id="3079" name="Picture 7" descr="http://kentsimmons.uwinnipeg.ca/cm1504/Image54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7711" t="29985" r="3197" b="25819"/>
            <a:stretch/>
          </p:blipFill>
          <p:spPr bwMode="auto">
            <a:xfrm>
              <a:off x="6219091" y="1079491"/>
              <a:ext cx="2385357" cy="19304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16545" y="3095491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/>
                <a:t>              </a:t>
              </a:r>
              <a:r>
                <a:rPr lang="nl-NL">
                  <a:solidFill>
                    <a:srgbClr val="FF0000"/>
                  </a:solidFill>
                  <a:latin typeface="Arial" charset="0"/>
                </a:rPr>
                <a:t>natrium             </a:t>
              </a:r>
              <a:r>
                <a:rPr lang="nl-NL" sz="40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nl-NL">
                  <a:solidFill>
                    <a:srgbClr val="FF0000"/>
                  </a:solidFill>
                  <a:latin typeface="Arial" charset="0"/>
                </a:rPr>
                <a:t>+               </a:t>
              </a:r>
              <a:r>
                <a:rPr lang="nl-NL" sz="400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lang="nl-NL">
                  <a:solidFill>
                    <a:srgbClr val="FF0000"/>
                  </a:solidFill>
                  <a:latin typeface="Arial" charset="0"/>
                </a:rPr>
                <a:t>chloor                                 natriumchloride</a:t>
              </a:r>
              <a:endParaRPr lang="nl-NL" sz="1400">
                <a:solidFill>
                  <a:srgbClr val="FF0000"/>
                </a:solidFill>
                <a:latin typeface="Arial" charset="0"/>
              </a:endParaRPr>
            </a:p>
          </p:txBody>
        </p:sp>
        <p:pic>
          <p:nvPicPr>
            <p:cNvPr id="3084" name="Picture 12" descr="http://students.hthcv.hightechhigh.org/~mescalona/chlorineeee.jpg"/>
            <p:cNvPicPr>
              <a:picLocks noChangeAspect="1" noChangeArrowheads="1"/>
            </p:cNvPicPr>
            <p:nvPr/>
          </p:nvPicPr>
          <p:blipFill>
            <a:blip r:embed="rId3" cstate="print"/>
            <a:srcRect t="3484" b="3484"/>
            <a:stretch>
              <a:fillRect/>
            </a:stretch>
          </p:blipFill>
          <p:spPr bwMode="auto">
            <a:xfrm>
              <a:off x="3275856" y="1079500"/>
              <a:ext cx="1927225" cy="19335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85" name="Picture 13" descr="http://news.softpedia.com/images/news2/High-Pressure-Makes-Sodium-Transparent-2.jpg"/>
            <p:cNvPicPr>
              <a:picLocks noChangeAspect="1" noChangeArrowheads="1"/>
            </p:cNvPicPr>
            <p:nvPr/>
          </p:nvPicPr>
          <p:blipFill>
            <a:blip r:embed="rId4" cstate="print"/>
            <a:srcRect l="6667" t="3339" r="14546" b="3339"/>
            <a:stretch>
              <a:fillRect/>
            </a:stretch>
          </p:blipFill>
          <p:spPr bwMode="auto">
            <a:xfrm>
              <a:off x="539552" y="1079500"/>
              <a:ext cx="1925638" cy="19304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1" name="Tekstvak 10"/>
          <p:cNvSpPr txBox="1"/>
          <p:nvPr/>
        </p:nvSpPr>
        <p:spPr>
          <a:xfrm>
            <a:off x="694800" y="26640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vormen van de vaste stof natriumchloride, NaCl, uit de elementen.</a:t>
            </a:r>
          </a:p>
          <a:p>
            <a:r>
              <a:rPr lang="nl-NL" dirty="0"/>
              <a:t>Natrium is een vaste stof; chloor is een gas.</a:t>
            </a:r>
          </a:p>
        </p:txBody>
      </p:sp>
    </p:spTree>
    <p:extLst>
      <p:ext uri="{BB962C8B-B14F-4D97-AF65-F5344CB8AC3E}">
        <p14:creationId xmlns:p14="http://schemas.microsoft.com/office/powerpoint/2010/main" val="256129760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9E64C9B-5123-48B1-9D24-D26E86357092}"/>
              </a:ext>
            </a:extLst>
          </p:cNvPr>
          <p:cNvGrpSpPr/>
          <p:nvPr/>
        </p:nvGrpSpPr>
        <p:grpSpPr>
          <a:xfrm>
            <a:off x="216545" y="1476000"/>
            <a:ext cx="8763000" cy="3845339"/>
            <a:chOff x="216545" y="1079491"/>
            <a:chExt cx="8763000" cy="3845339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76BB2C60-B56F-4E38-ABF4-5223C32B31B6}"/>
                </a:ext>
              </a:extLst>
            </p:cNvPr>
            <p:cNvGrpSpPr/>
            <p:nvPr/>
          </p:nvGrpSpPr>
          <p:grpSpPr>
            <a:xfrm>
              <a:off x="216545" y="1872000"/>
              <a:ext cx="8763000" cy="369332"/>
              <a:chOff x="216545" y="3150327"/>
              <a:chExt cx="8763000" cy="369332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F2FA85A1-BD6A-4281-B5D8-43443E091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545" y="3150327"/>
                <a:ext cx="8763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/>
                  <a:t>              </a:t>
                </a:r>
                <a:r>
                  <a:rPr lang="nl-NL">
                    <a:latin typeface="Arial" charset="0"/>
                  </a:rPr>
                  <a:t>natrium             </a:t>
                </a:r>
                <a:r>
                  <a:rPr lang="nl-NL" sz="400">
                    <a:latin typeface="Arial" charset="0"/>
                  </a:rPr>
                  <a:t> </a:t>
                </a:r>
                <a:r>
                  <a:rPr lang="nl-NL">
                    <a:latin typeface="Arial" charset="0"/>
                  </a:rPr>
                  <a:t>+               </a:t>
                </a:r>
                <a:r>
                  <a:rPr lang="nl-NL" sz="400">
                    <a:latin typeface="Arial" charset="0"/>
                  </a:rPr>
                  <a:t>  </a:t>
                </a:r>
                <a:r>
                  <a:rPr lang="nl-NL">
                    <a:latin typeface="Arial" charset="0"/>
                  </a:rPr>
                  <a:t>chloor                                 natriumchloride</a:t>
                </a:r>
                <a:endParaRPr lang="nl-NL" sz="1400">
                  <a:latin typeface="Arial" charset="0"/>
                </a:endParaRPr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B638FDA5-00E3-4257-AA06-9467B772A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5528" y="3334993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nl-NL"/>
                  <a:t>                   </a:t>
                </a:r>
              </a:p>
            </p:txBody>
          </p:sp>
        </p:grpSp>
        <p:pic>
          <p:nvPicPr>
            <p:cNvPr id="3079" name="Picture 7" descr="http://kentsimmons.uwinnipeg.ca/cm1504/Image54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7711" t="29985" r="3197" b="25819"/>
            <a:stretch/>
          </p:blipFill>
          <p:spPr bwMode="auto">
            <a:xfrm>
              <a:off x="6219091" y="1079491"/>
              <a:ext cx="2385357" cy="19304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16545" y="3095491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/>
                <a:t>              </a:t>
              </a:r>
              <a:r>
                <a:rPr lang="nl-NL">
                  <a:latin typeface="Arial" charset="0"/>
                </a:rPr>
                <a:t>natrium             </a:t>
              </a:r>
              <a:r>
                <a:rPr lang="nl-NL" sz="400">
                  <a:latin typeface="Arial" charset="0"/>
                </a:rPr>
                <a:t> </a:t>
              </a:r>
              <a:r>
                <a:rPr lang="nl-NL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nl-NL">
                  <a:latin typeface="Arial" charset="0"/>
                </a:rPr>
                <a:t>               </a:t>
              </a:r>
              <a:r>
                <a:rPr lang="nl-NL" sz="400">
                  <a:latin typeface="Arial" charset="0"/>
                </a:rPr>
                <a:t>  </a:t>
              </a:r>
              <a:r>
                <a:rPr lang="nl-NL">
                  <a:latin typeface="Arial" charset="0"/>
                </a:rPr>
                <a:t>chloor                                 natriumchloride</a:t>
              </a:r>
              <a:endParaRPr lang="nl-NL" sz="1400">
                <a:latin typeface="Arial" charset="0"/>
              </a:endParaRPr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3EC5C808-FF80-4F2B-8DF3-ED35EE6961BC}"/>
                </a:ext>
              </a:extLst>
            </p:cNvPr>
            <p:cNvGrpSpPr/>
            <p:nvPr/>
          </p:nvGrpSpPr>
          <p:grpSpPr>
            <a:xfrm>
              <a:off x="238415" y="4140000"/>
              <a:ext cx="8534400" cy="784830"/>
              <a:chOff x="238415" y="3409579"/>
              <a:chExt cx="8534400" cy="784830"/>
            </a:xfrm>
          </p:grpSpPr>
          <p:sp>
            <p:nvSpPr>
              <p:cNvPr id="3082" name="Text Box 10"/>
              <p:cNvSpPr txBox="1">
                <a:spLocks noChangeArrowheads="1"/>
              </p:cNvSpPr>
              <p:nvPr/>
            </p:nvSpPr>
            <p:spPr bwMode="auto">
              <a:xfrm>
                <a:off x="238415" y="3409579"/>
                <a:ext cx="8534400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latin typeface="Arial" charset="0"/>
                  </a:rPr>
                  <a:t>            </a:t>
                </a:r>
                <a:r>
                  <a:rPr lang="nl-NL" sz="400" dirty="0">
                    <a:latin typeface="Arial" charset="0"/>
                  </a:rPr>
                  <a:t>     </a:t>
                </a:r>
                <a:r>
                  <a:rPr lang="nl-NL" sz="200" dirty="0">
                    <a:latin typeface="Arial" charset="0"/>
                  </a:rPr>
                  <a:t>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2 Na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(s)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             +                 Cl</a:t>
                </a:r>
                <a:r>
                  <a:rPr lang="nl-NL" b="1" baseline="-25000" dirty="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(g)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                                    2 NaCl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(s)</a:t>
                </a:r>
              </a:p>
              <a:p>
                <a:pPr>
                  <a:spcBef>
                    <a:spcPct val="50000"/>
                  </a:spcBef>
                </a:pPr>
                <a:endParaRPr lang="nl-NL" dirty="0">
                  <a:latin typeface="Arial" charset="0"/>
                </a:endParaRPr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5495528" y="36000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3084" name="Picture 12" descr="http://students.hthcv.hightechhigh.org/~mescalona/chlorineeee.jpg"/>
            <p:cNvPicPr>
              <a:picLocks noChangeAspect="1" noChangeArrowheads="1"/>
            </p:cNvPicPr>
            <p:nvPr/>
          </p:nvPicPr>
          <p:blipFill>
            <a:blip r:embed="rId3" cstate="print"/>
            <a:srcRect t="3484" b="3484"/>
            <a:stretch>
              <a:fillRect/>
            </a:stretch>
          </p:blipFill>
          <p:spPr bwMode="auto">
            <a:xfrm>
              <a:off x="3275856" y="1079500"/>
              <a:ext cx="1927225" cy="19335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85" name="Picture 13" descr="http://news.softpedia.com/images/news2/High-Pressure-Makes-Sodium-Transparent-2.jpg"/>
            <p:cNvPicPr>
              <a:picLocks noChangeAspect="1" noChangeArrowheads="1"/>
            </p:cNvPicPr>
            <p:nvPr/>
          </p:nvPicPr>
          <p:blipFill>
            <a:blip r:embed="rId4" cstate="print"/>
            <a:srcRect l="6667" t="3339" r="14546" b="3339"/>
            <a:stretch>
              <a:fillRect/>
            </a:stretch>
          </p:blipFill>
          <p:spPr bwMode="auto">
            <a:xfrm>
              <a:off x="539552" y="1079500"/>
              <a:ext cx="1925638" cy="19304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1" name="Tekstvak 10"/>
          <p:cNvSpPr txBox="1"/>
          <p:nvPr/>
        </p:nvSpPr>
        <p:spPr>
          <a:xfrm>
            <a:off x="694800" y="2645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vormen van de vaste stof natriumchloride, </a:t>
            </a:r>
            <a:r>
              <a:rPr lang="nl-NL" dirty="0" err="1"/>
              <a:t>NaCl</a:t>
            </a:r>
            <a:r>
              <a:rPr lang="nl-NL" dirty="0"/>
              <a:t>, uit de elementen.</a:t>
            </a:r>
          </a:p>
          <a:p>
            <a:r>
              <a:rPr lang="nl-NL" dirty="0"/>
              <a:t>Natrium is een vaste stof; chloor is een gas.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248400" y="6309320"/>
            <a:ext cx="271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Film </a:t>
            </a:r>
            <a:r>
              <a:rPr lang="nl-NL" dirty="0">
                <a:hlinkClick r:id="rId5"/>
              </a:rPr>
              <a:t>vormen</a:t>
            </a:r>
            <a:r>
              <a:rPr lang="nl-NL" dirty="0"/>
              <a:t> en </a:t>
            </a:r>
            <a:r>
              <a:rPr lang="nl-NL" dirty="0">
                <a:hlinkClick r:id="rId6"/>
              </a:rPr>
              <a:t>ontleden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7212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4800" y="2664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Het ontleden van suiker,</a:t>
            </a:r>
            <a:r>
              <a:rPr lang="nl-NL">
                <a:latin typeface="Arial" charset="0"/>
              </a:rPr>
              <a:t> C</a:t>
            </a:r>
            <a:r>
              <a:rPr lang="nl-NL" baseline="-25000">
                <a:latin typeface="Arial" charset="0"/>
              </a:rPr>
              <a:t>12</a:t>
            </a:r>
            <a:r>
              <a:rPr lang="nl-NL">
                <a:latin typeface="Arial" charset="0"/>
              </a:rPr>
              <a:t>H</a:t>
            </a:r>
            <a:r>
              <a:rPr lang="nl-NL" baseline="-25000">
                <a:latin typeface="Arial" charset="0"/>
              </a:rPr>
              <a:t>22</a:t>
            </a:r>
            <a:r>
              <a:rPr lang="nl-NL">
                <a:latin typeface="Arial" charset="0"/>
              </a:rPr>
              <a:t>O</a:t>
            </a:r>
            <a:r>
              <a:rPr lang="nl-NL" baseline="-25000">
                <a:latin typeface="Arial" charset="0"/>
              </a:rPr>
              <a:t>11</a:t>
            </a:r>
            <a:r>
              <a:rPr lang="nl-NL">
                <a:latin typeface="Arial" charset="0"/>
              </a:rPr>
              <a:t>, in de elementen.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78715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9863593-945A-473A-A470-9A85C982A5D8}"/>
              </a:ext>
            </a:extLst>
          </p:cNvPr>
          <p:cNvGrpSpPr/>
          <p:nvPr/>
        </p:nvGrpSpPr>
        <p:grpSpPr>
          <a:xfrm>
            <a:off x="304800" y="1260000"/>
            <a:ext cx="8763000" cy="2339201"/>
            <a:chOff x="304800" y="1057275"/>
            <a:chExt cx="8763000" cy="2339201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04800" y="3027144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       </a:t>
              </a:r>
              <a:r>
                <a:rPr lang="nl-NL" dirty="0">
                  <a:latin typeface="Arial" charset="0"/>
                </a:rPr>
                <a:t>suiker                                 koolstof     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waterstof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zuurstof</a:t>
              </a:r>
            </a:p>
          </p:txBody>
        </p: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12" y="1057275"/>
              <a:ext cx="1905000" cy="18954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10" name="Picture 14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5841206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11" name="Picture 15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7620000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627784" y="198884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4863" y="1066801"/>
              <a:ext cx="1760537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3" name="Tekstvak 12"/>
          <p:cNvSpPr txBox="1"/>
          <p:nvPr/>
        </p:nvSpPr>
        <p:spPr>
          <a:xfrm>
            <a:off x="694800" y="2664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ontleden van suiker,</a:t>
            </a:r>
            <a:r>
              <a:rPr lang="nl-NL" dirty="0">
                <a:latin typeface="Arial" charset="0"/>
              </a:rPr>
              <a:t> C</a:t>
            </a:r>
            <a:r>
              <a:rPr lang="nl-NL" baseline="-25000" dirty="0">
                <a:latin typeface="Arial" charset="0"/>
              </a:rPr>
              <a:t>12</a:t>
            </a:r>
            <a:r>
              <a:rPr lang="nl-NL" dirty="0">
                <a:latin typeface="Arial" charset="0"/>
              </a:rPr>
              <a:t>H</a:t>
            </a:r>
            <a:r>
              <a:rPr lang="nl-NL" baseline="-25000" dirty="0">
                <a:latin typeface="Arial" charset="0"/>
              </a:rPr>
              <a:t>22</a:t>
            </a:r>
            <a:r>
              <a:rPr lang="nl-NL" dirty="0">
                <a:latin typeface="Arial" charset="0"/>
              </a:rPr>
              <a:t>O</a:t>
            </a:r>
            <a:r>
              <a:rPr lang="nl-NL" baseline="-25000" dirty="0">
                <a:latin typeface="Arial" charset="0"/>
              </a:rPr>
              <a:t>11</a:t>
            </a:r>
            <a:r>
              <a:rPr lang="nl-NL" dirty="0">
                <a:latin typeface="Arial" charset="0"/>
              </a:rPr>
              <a:t>, in de elementen.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2210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39">
            <a:extLst>
              <a:ext uri="{FF2B5EF4-FFF2-40B4-BE49-F238E27FC236}">
                <a16:creationId xmlns:a16="http://schemas.microsoft.com/office/drawing/2014/main" id="{2D968415-D587-416F-91DB-3AD1BEB383D8}"/>
              </a:ext>
            </a:extLst>
          </p:cNvPr>
          <p:cNvGrpSpPr>
            <a:grpSpLocks/>
          </p:cNvGrpSpPr>
          <p:nvPr/>
        </p:nvGrpSpPr>
        <p:grpSpPr bwMode="auto">
          <a:xfrm>
            <a:off x="1339850" y="1628775"/>
            <a:ext cx="6769100" cy="4464050"/>
            <a:chOff x="612" y="981"/>
            <a:chExt cx="4264" cy="2632"/>
          </a:xfrm>
        </p:grpSpPr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D8340F29-947F-4B68-A7AD-0B1D111A4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087"/>
              <a:ext cx="1125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>
                <a:latin typeface="Arial" panose="020B0604020202020204" pitchFamily="34" charset="0"/>
              </a:endParaRPr>
            </a:p>
          </p:txBody>
        </p:sp>
        <p:pic>
          <p:nvPicPr>
            <p:cNvPr id="4102" name="Picture 32">
              <a:extLst>
                <a:ext uri="{FF2B5EF4-FFF2-40B4-BE49-F238E27FC236}">
                  <a16:creationId xmlns:a16="http://schemas.microsoft.com/office/drawing/2014/main" id="{535A987C-7A57-4FD0-AD05-B6FF639E2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981"/>
              <a:ext cx="4264" cy="2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33">
              <a:extLst>
                <a:ext uri="{FF2B5EF4-FFF2-40B4-BE49-F238E27FC236}">
                  <a16:creationId xmlns:a16="http://schemas.microsoft.com/office/drawing/2014/main" id="{72FD516B-4B43-4767-AA52-5164B0B0C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296"/>
              <a:ext cx="77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nl-NL" altLang="nl-NL" sz="1400">
                  <a:latin typeface="Arial" panose="020B0604020202020204" pitchFamily="34" charset="0"/>
                </a:rPr>
                <a:t>waterstofgas</a:t>
              </a:r>
            </a:p>
          </p:txBody>
        </p:sp>
        <p:sp>
          <p:nvSpPr>
            <p:cNvPr id="4104" name="Text Box 34">
              <a:extLst>
                <a:ext uri="{FF2B5EF4-FFF2-40B4-BE49-F238E27FC236}">
                  <a16:creationId xmlns:a16="http://schemas.microsoft.com/office/drawing/2014/main" id="{400DA66B-C9E0-4894-B221-96794C046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024"/>
              <a:ext cx="77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nl-NL" altLang="nl-NL" sz="1400">
                  <a:latin typeface="Arial" panose="020B0604020202020204" pitchFamily="34" charset="0"/>
                </a:rPr>
                <a:t>chloorgas</a:t>
              </a:r>
            </a:p>
          </p:txBody>
        </p:sp>
        <p:sp>
          <p:nvSpPr>
            <p:cNvPr id="4105" name="Text Box 35">
              <a:extLst>
                <a:ext uri="{FF2B5EF4-FFF2-40B4-BE49-F238E27FC236}">
                  <a16:creationId xmlns:a16="http://schemas.microsoft.com/office/drawing/2014/main" id="{A23FBB83-F611-476C-B80E-4A0CC5CBB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3067"/>
              <a:ext cx="998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nl-NL" altLang="nl-NL" sz="1400">
                  <a:latin typeface="Arial" panose="020B0604020202020204" pitchFamily="34" charset="0"/>
                </a:rPr>
                <a:t>oplossing van waterstofchloride</a:t>
              </a: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48437EE0-5606-4667-8E9D-E0CEAC162EE2}"/>
              </a:ext>
            </a:extLst>
          </p:cNvPr>
          <p:cNvSpPr/>
          <p:nvPr/>
        </p:nvSpPr>
        <p:spPr>
          <a:xfrm>
            <a:off x="5796136" y="3933056"/>
            <a:ext cx="1592090" cy="58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CF0444AD-1FFF-4F76-A1B0-90D3CD79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9863593-945A-473A-A470-9A85C982A5D8}"/>
              </a:ext>
            </a:extLst>
          </p:cNvPr>
          <p:cNvGrpSpPr/>
          <p:nvPr/>
        </p:nvGrpSpPr>
        <p:grpSpPr>
          <a:xfrm>
            <a:off x="304800" y="1260000"/>
            <a:ext cx="8763000" cy="3740057"/>
            <a:chOff x="304800" y="1057275"/>
            <a:chExt cx="8763000" cy="3740057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04800" y="3027144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       </a:t>
              </a:r>
              <a:r>
                <a:rPr lang="nl-NL" dirty="0">
                  <a:latin typeface="Arial" charset="0"/>
                </a:rPr>
                <a:t>suiker                                 koolstof     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waterstof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zuurstof</a:t>
              </a: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446447" y="4428000"/>
              <a:ext cx="853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b="1" dirty="0">
                  <a:latin typeface="Arial" charset="0"/>
                </a:rPr>
                <a:t>   </a:t>
              </a:r>
              <a:r>
                <a:rPr lang="nl-NL" b="1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nl-NL" b="1" dirty="0">
                  <a:latin typeface="Arial" charset="0"/>
                </a:rPr>
                <a:t> </a:t>
              </a:r>
              <a:r>
                <a:rPr lang="nl-NL" b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nl-NL" b="1" baseline="-25000" dirty="0">
                  <a:solidFill>
                    <a:srgbClr val="FF0000"/>
                  </a:solidFill>
                  <a:latin typeface="Arial" charset="0"/>
                </a:rPr>
                <a:t>12</a:t>
              </a:r>
              <a:r>
                <a:rPr lang="nl-NL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nl-NL" b="1" baseline="-25000" dirty="0">
                  <a:solidFill>
                    <a:srgbClr val="FF0000"/>
                  </a:solidFill>
                  <a:latin typeface="Arial" charset="0"/>
                </a:rPr>
                <a:t>22</a:t>
              </a:r>
              <a:r>
                <a:rPr lang="nl-NL" b="1" dirty="0">
                  <a:solidFill>
                    <a:srgbClr val="FF0000"/>
                  </a:solidFill>
                  <a:latin typeface="Arial" charset="0"/>
                </a:rPr>
                <a:t>O</a:t>
              </a:r>
              <a:r>
                <a:rPr lang="nl-NL" b="1" baseline="-25000" dirty="0">
                  <a:solidFill>
                    <a:srgbClr val="FF0000"/>
                  </a:solidFill>
                  <a:latin typeface="Arial" charset="0"/>
                </a:rPr>
                <a:t>11</a:t>
              </a:r>
              <a:r>
                <a:rPr lang="nl-NL" sz="1400" b="1" dirty="0">
                  <a:solidFill>
                    <a:srgbClr val="FF0000"/>
                  </a:solidFill>
                  <a:latin typeface="Arial" charset="0"/>
                </a:rPr>
                <a:t> (s)</a:t>
              </a:r>
              <a:r>
                <a:rPr lang="nl-NL" b="1" dirty="0">
                  <a:latin typeface="Arial" charset="0"/>
                </a:rPr>
                <a:t>                           </a:t>
              </a:r>
              <a:r>
                <a:rPr lang="nl-NL" b="1" dirty="0">
                  <a:solidFill>
                    <a:schemeClr val="bg1"/>
                  </a:solidFill>
                  <a:latin typeface="Arial" charset="0"/>
                </a:rPr>
                <a:t>12</a:t>
              </a:r>
              <a:endParaRPr lang="nl-NL" sz="1400" b="1" dirty="0">
                <a:latin typeface="Arial" charset="0"/>
              </a:endParaRPr>
            </a:p>
          </p:txBody>
        </p: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12" y="1057275"/>
              <a:ext cx="1905000" cy="18954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10" name="Picture 14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5841206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11" name="Picture 15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7620000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627784" y="198884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4863" y="1066801"/>
              <a:ext cx="1760537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3" name="Tekstvak 12"/>
          <p:cNvSpPr txBox="1"/>
          <p:nvPr/>
        </p:nvSpPr>
        <p:spPr>
          <a:xfrm>
            <a:off x="694800" y="2664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Het ontleden van suiker,</a:t>
            </a:r>
            <a:r>
              <a:rPr lang="nl-NL">
                <a:latin typeface="Arial" charset="0"/>
              </a:rPr>
              <a:t> C</a:t>
            </a:r>
            <a:r>
              <a:rPr lang="nl-NL" baseline="-25000">
                <a:latin typeface="Arial" charset="0"/>
              </a:rPr>
              <a:t>12</a:t>
            </a:r>
            <a:r>
              <a:rPr lang="nl-NL">
                <a:latin typeface="Arial" charset="0"/>
              </a:rPr>
              <a:t>H</a:t>
            </a:r>
            <a:r>
              <a:rPr lang="nl-NL" baseline="-25000">
                <a:latin typeface="Arial" charset="0"/>
              </a:rPr>
              <a:t>22</a:t>
            </a:r>
            <a:r>
              <a:rPr lang="nl-NL">
                <a:latin typeface="Arial" charset="0"/>
              </a:rPr>
              <a:t>O</a:t>
            </a:r>
            <a:r>
              <a:rPr lang="nl-NL" baseline="-25000">
                <a:latin typeface="Arial" charset="0"/>
              </a:rPr>
              <a:t>11</a:t>
            </a:r>
            <a:r>
              <a:rPr lang="nl-NL">
                <a:latin typeface="Arial" charset="0"/>
              </a:rPr>
              <a:t>, in de elementen.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64593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9863593-945A-473A-A470-9A85C982A5D8}"/>
              </a:ext>
            </a:extLst>
          </p:cNvPr>
          <p:cNvGrpSpPr/>
          <p:nvPr/>
        </p:nvGrpSpPr>
        <p:grpSpPr>
          <a:xfrm>
            <a:off x="304800" y="1260000"/>
            <a:ext cx="8763000" cy="3740057"/>
            <a:chOff x="304800" y="1057275"/>
            <a:chExt cx="8763000" cy="3740057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04800" y="3027144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       </a:t>
              </a:r>
              <a:r>
                <a:rPr lang="nl-NL" dirty="0">
                  <a:latin typeface="Arial" charset="0"/>
                </a:rPr>
                <a:t>suiker                                 koolstof     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waterstof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zuurstof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85318395-6F1F-4C46-B69C-E354A7B53AC3}"/>
                </a:ext>
              </a:extLst>
            </p:cNvPr>
            <p:cNvGrpSpPr/>
            <p:nvPr/>
          </p:nvGrpSpPr>
          <p:grpSpPr>
            <a:xfrm>
              <a:off x="446447" y="4428000"/>
              <a:ext cx="8534400" cy="369332"/>
              <a:chOff x="446447" y="3341949"/>
              <a:chExt cx="8534400" cy="369332"/>
            </a:xfrm>
          </p:grpSpPr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446447" y="3341949"/>
                <a:ext cx="853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b="1" dirty="0">
                    <a:latin typeface="Arial" charset="0"/>
                  </a:rPr>
                  <a:t>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r>
                  <a:rPr lang="nl-NL" b="1" dirty="0">
                    <a:latin typeface="Arial" charset="0"/>
                  </a:rPr>
                  <a:t> C</a:t>
                </a:r>
                <a:r>
                  <a:rPr lang="nl-NL" b="1" baseline="-25000" dirty="0">
                    <a:latin typeface="Arial" charset="0"/>
                  </a:rPr>
                  <a:t>12</a:t>
                </a:r>
                <a:r>
                  <a:rPr lang="nl-NL" b="1" dirty="0">
                    <a:latin typeface="Arial" charset="0"/>
                  </a:rPr>
                  <a:t>H</a:t>
                </a:r>
                <a:r>
                  <a:rPr lang="nl-NL" b="1" baseline="-25000" dirty="0">
                    <a:latin typeface="Arial" charset="0"/>
                  </a:rPr>
                  <a:t>22</a:t>
                </a:r>
                <a:r>
                  <a:rPr lang="nl-NL" b="1" dirty="0">
                    <a:latin typeface="Arial" charset="0"/>
                  </a:rPr>
                  <a:t>O</a:t>
                </a:r>
                <a:r>
                  <a:rPr lang="nl-NL" b="1" baseline="-25000" dirty="0">
                    <a:latin typeface="Arial" charset="0"/>
                  </a:rPr>
                  <a:t>11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12</a:t>
                </a:r>
                <a:r>
                  <a:rPr lang="nl-NL" b="1" dirty="0">
                    <a:latin typeface="Arial" charset="0"/>
                  </a:rPr>
                  <a:t>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C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(s)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           </a:t>
                </a:r>
                <a:r>
                  <a:rPr lang="nl-NL" b="1" dirty="0">
                    <a:latin typeface="Arial" charset="0"/>
                  </a:rPr>
                  <a:t>+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      </a:t>
                </a:r>
                <a:r>
                  <a:rPr lang="nl-NL" sz="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11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H</a:t>
                </a:r>
                <a:r>
                  <a:rPr lang="nl-NL" b="1" baseline="-25000" dirty="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(g)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     </a:t>
                </a:r>
                <a:r>
                  <a:rPr lang="nl-NL" b="1" dirty="0">
                    <a:latin typeface="Arial" charset="0"/>
                  </a:rPr>
                  <a:t>+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   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5½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O</a:t>
                </a:r>
                <a:r>
                  <a:rPr lang="nl-NL" b="1" baseline="-25000" dirty="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r>
                  <a:rPr lang="nl-NL" sz="1400" b="1" dirty="0">
                    <a:solidFill>
                      <a:srgbClr val="FF0000"/>
                    </a:solidFill>
                    <a:latin typeface="Arial" charset="0"/>
                  </a:rPr>
                  <a:t> (g)</a:t>
                </a: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627784" y="35280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12" y="1057275"/>
              <a:ext cx="1905000" cy="18954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10" name="Picture 14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5841206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11" name="Picture 15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7620000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627784" y="198884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4863" y="1066801"/>
              <a:ext cx="1760537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3" name="Tekstvak 12"/>
          <p:cNvSpPr txBox="1"/>
          <p:nvPr/>
        </p:nvSpPr>
        <p:spPr>
          <a:xfrm>
            <a:off x="694800" y="2664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Het ontleden van suiker,</a:t>
            </a:r>
            <a:r>
              <a:rPr lang="nl-NL">
                <a:latin typeface="Arial" charset="0"/>
              </a:rPr>
              <a:t> C</a:t>
            </a:r>
            <a:r>
              <a:rPr lang="nl-NL" baseline="-25000">
                <a:latin typeface="Arial" charset="0"/>
              </a:rPr>
              <a:t>12</a:t>
            </a:r>
            <a:r>
              <a:rPr lang="nl-NL">
                <a:latin typeface="Arial" charset="0"/>
              </a:rPr>
              <a:t>H</a:t>
            </a:r>
            <a:r>
              <a:rPr lang="nl-NL" baseline="-25000">
                <a:latin typeface="Arial" charset="0"/>
              </a:rPr>
              <a:t>22</a:t>
            </a:r>
            <a:r>
              <a:rPr lang="nl-NL">
                <a:latin typeface="Arial" charset="0"/>
              </a:rPr>
              <a:t>O</a:t>
            </a:r>
            <a:r>
              <a:rPr lang="nl-NL" baseline="-25000">
                <a:latin typeface="Arial" charset="0"/>
              </a:rPr>
              <a:t>11</a:t>
            </a:r>
            <a:r>
              <a:rPr lang="nl-NL">
                <a:latin typeface="Arial" charset="0"/>
              </a:rPr>
              <a:t>, in de elementen.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44056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9863593-945A-473A-A470-9A85C982A5D8}"/>
              </a:ext>
            </a:extLst>
          </p:cNvPr>
          <p:cNvGrpSpPr/>
          <p:nvPr/>
        </p:nvGrpSpPr>
        <p:grpSpPr>
          <a:xfrm>
            <a:off x="304800" y="1260000"/>
            <a:ext cx="8763000" cy="3740057"/>
            <a:chOff x="304800" y="1057275"/>
            <a:chExt cx="8763000" cy="3740057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04800" y="3027144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       </a:t>
              </a:r>
              <a:r>
                <a:rPr lang="nl-NL" dirty="0">
                  <a:latin typeface="Arial" charset="0"/>
                </a:rPr>
                <a:t>suiker                                 koolstof     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waterstof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zuurstof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85318395-6F1F-4C46-B69C-E354A7B53AC3}"/>
                </a:ext>
              </a:extLst>
            </p:cNvPr>
            <p:cNvGrpSpPr/>
            <p:nvPr/>
          </p:nvGrpSpPr>
          <p:grpSpPr>
            <a:xfrm>
              <a:off x="446447" y="4428000"/>
              <a:ext cx="8534400" cy="369332"/>
              <a:chOff x="446447" y="3341949"/>
              <a:chExt cx="8534400" cy="369332"/>
            </a:xfrm>
          </p:grpSpPr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446447" y="3341949"/>
                <a:ext cx="853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b="1" dirty="0">
                    <a:latin typeface="Arial" charset="0"/>
                  </a:rPr>
                  <a:t>   </a:t>
                </a:r>
                <a:r>
                  <a:rPr lang="nl-NL" b="1" dirty="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r>
                  <a:rPr lang="nl-NL" b="1" dirty="0">
                    <a:latin typeface="Arial" charset="0"/>
                  </a:rPr>
                  <a:t> C</a:t>
                </a:r>
                <a:r>
                  <a:rPr lang="nl-NL" b="1" baseline="-25000" dirty="0">
                    <a:latin typeface="Arial" charset="0"/>
                  </a:rPr>
                  <a:t>12</a:t>
                </a:r>
                <a:r>
                  <a:rPr lang="nl-NL" b="1" dirty="0">
                    <a:latin typeface="Arial" charset="0"/>
                  </a:rPr>
                  <a:t>H</a:t>
                </a:r>
                <a:r>
                  <a:rPr lang="nl-NL" b="1" baseline="-25000" dirty="0">
                    <a:latin typeface="Arial" charset="0"/>
                  </a:rPr>
                  <a:t>22</a:t>
                </a:r>
                <a:r>
                  <a:rPr lang="nl-NL" b="1" dirty="0">
                    <a:latin typeface="Arial" charset="0"/>
                  </a:rPr>
                  <a:t>O</a:t>
                </a:r>
                <a:r>
                  <a:rPr lang="nl-NL" b="1" baseline="-25000" dirty="0">
                    <a:latin typeface="Arial" charset="0"/>
                  </a:rPr>
                  <a:t>11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12</a:t>
                </a:r>
                <a:r>
                  <a:rPr lang="nl-NL" b="1" dirty="0">
                    <a:latin typeface="Arial" charset="0"/>
                  </a:rPr>
                  <a:t> C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+       </a:t>
                </a:r>
                <a:r>
                  <a:rPr lang="nl-NL" sz="400" b="1" dirty="0">
                    <a:latin typeface="Arial" charset="0"/>
                  </a:rPr>
                  <a:t>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11</a:t>
                </a:r>
                <a:r>
                  <a:rPr lang="nl-NL" b="1" dirty="0">
                    <a:latin typeface="Arial" charset="0"/>
                  </a:rPr>
                  <a:t> H</a:t>
                </a:r>
                <a:r>
                  <a:rPr lang="nl-NL" b="1" baseline="-25000" dirty="0">
                    <a:latin typeface="Arial" charset="0"/>
                  </a:rPr>
                  <a:t>2</a:t>
                </a:r>
                <a:r>
                  <a:rPr lang="nl-NL" sz="1400" b="1" dirty="0">
                    <a:latin typeface="Arial" charset="0"/>
                  </a:rPr>
                  <a:t> (g)</a:t>
                </a:r>
                <a:r>
                  <a:rPr lang="nl-NL" b="1" dirty="0">
                    <a:latin typeface="Arial" charset="0"/>
                  </a:rPr>
                  <a:t>      +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5½</a:t>
                </a:r>
                <a:r>
                  <a:rPr lang="nl-NL" sz="1400" b="1" dirty="0">
                    <a:latin typeface="Arial" charset="0"/>
                  </a:rPr>
                  <a:t> </a:t>
                </a:r>
                <a:r>
                  <a:rPr lang="nl-NL" b="1" dirty="0">
                    <a:latin typeface="Arial" charset="0"/>
                  </a:rPr>
                  <a:t>O</a:t>
                </a:r>
                <a:r>
                  <a:rPr lang="nl-NL" b="1" baseline="-25000" dirty="0">
                    <a:latin typeface="Arial" charset="0"/>
                  </a:rPr>
                  <a:t>2</a:t>
                </a:r>
                <a:r>
                  <a:rPr lang="nl-NL" sz="1400" b="1" dirty="0">
                    <a:latin typeface="Arial" charset="0"/>
                  </a:rPr>
                  <a:t> (g)</a:t>
                </a: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627784" y="35280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12" y="1057275"/>
              <a:ext cx="1905000" cy="18954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10" name="Picture 14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5841206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11" name="Picture 15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7620000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627784" y="198884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4863" y="1066801"/>
              <a:ext cx="1760537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3" name="Tekstvak 12"/>
          <p:cNvSpPr txBox="1"/>
          <p:nvPr/>
        </p:nvSpPr>
        <p:spPr>
          <a:xfrm>
            <a:off x="694800" y="2664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Het ontleden van suiker,</a:t>
            </a:r>
            <a:r>
              <a:rPr lang="nl-NL">
                <a:latin typeface="Arial" charset="0"/>
              </a:rPr>
              <a:t> C</a:t>
            </a:r>
            <a:r>
              <a:rPr lang="nl-NL" baseline="-25000">
                <a:latin typeface="Arial" charset="0"/>
              </a:rPr>
              <a:t>12</a:t>
            </a:r>
            <a:r>
              <a:rPr lang="nl-NL">
                <a:latin typeface="Arial" charset="0"/>
              </a:rPr>
              <a:t>H</a:t>
            </a:r>
            <a:r>
              <a:rPr lang="nl-NL" baseline="-25000">
                <a:latin typeface="Arial" charset="0"/>
              </a:rPr>
              <a:t>22</a:t>
            </a:r>
            <a:r>
              <a:rPr lang="nl-NL">
                <a:latin typeface="Arial" charset="0"/>
              </a:rPr>
              <a:t>O</a:t>
            </a:r>
            <a:r>
              <a:rPr lang="nl-NL" baseline="-25000">
                <a:latin typeface="Arial" charset="0"/>
              </a:rPr>
              <a:t>11</a:t>
            </a:r>
            <a:r>
              <a:rPr lang="nl-NL">
                <a:latin typeface="Arial" charset="0"/>
              </a:rPr>
              <a:t>, in de elementen.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141487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9863593-945A-473A-A470-9A85C982A5D8}"/>
              </a:ext>
            </a:extLst>
          </p:cNvPr>
          <p:cNvGrpSpPr/>
          <p:nvPr/>
        </p:nvGrpSpPr>
        <p:grpSpPr>
          <a:xfrm>
            <a:off x="304800" y="1260000"/>
            <a:ext cx="8763000" cy="3740057"/>
            <a:chOff x="304800" y="1057275"/>
            <a:chExt cx="8763000" cy="3740057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04800" y="3027144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       </a:t>
              </a:r>
              <a:r>
                <a:rPr lang="nl-NL" dirty="0">
                  <a:latin typeface="Arial" charset="0"/>
                </a:rPr>
                <a:t>suiker                                 koolstof     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waterstof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zuurstof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85318395-6F1F-4C46-B69C-E354A7B53AC3}"/>
                </a:ext>
              </a:extLst>
            </p:cNvPr>
            <p:cNvGrpSpPr/>
            <p:nvPr/>
          </p:nvGrpSpPr>
          <p:grpSpPr>
            <a:xfrm>
              <a:off x="446447" y="4428000"/>
              <a:ext cx="8534400" cy="369332"/>
              <a:chOff x="446447" y="3341949"/>
              <a:chExt cx="8534400" cy="369332"/>
            </a:xfrm>
          </p:grpSpPr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446447" y="3341949"/>
                <a:ext cx="853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latin typeface="Arial" charset="0"/>
                  </a:rPr>
                  <a:t>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r>
                  <a:rPr lang="nl-NL" b="1" dirty="0">
                    <a:latin typeface="Arial" charset="0"/>
                  </a:rPr>
                  <a:t> C</a:t>
                </a:r>
                <a:r>
                  <a:rPr lang="nl-NL" b="1" baseline="-25000" dirty="0">
                    <a:latin typeface="Arial" charset="0"/>
                  </a:rPr>
                  <a:t>12</a:t>
                </a:r>
                <a:r>
                  <a:rPr lang="nl-NL" b="1" dirty="0">
                    <a:latin typeface="Arial" charset="0"/>
                  </a:rPr>
                  <a:t>H</a:t>
                </a:r>
                <a:r>
                  <a:rPr lang="nl-NL" b="1" baseline="-25000" dirty="0">
                    <a:latin typeface="Arial" charset="0"/>
                  </a:rPr>
                  <a:t>22</a:t>
                </a:r>
                <a:r>
                  <a:rPr lang="nl-NL" b="1" dirty="0">
                    <a:latin typeface="Arial" charset="0"/>
                  </a:rPr>
                  <a:t>O</a:t>
                </a:r>
                <a:r>
                  <a:rPr lang="nl-NL" b="1" baseline="-25000" dirty="0">
                    <a:latin typeface="Arial" charset="0"/>
                  </a:rPr>
                  <a:t>11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24</a:t>
                </a:r>
                <a:r>
                  <a:rPr lang="nl-NL" b="1" dirty="0">
                    <a:latin typeface="Arial" charset="0"/>
                  </a:rPr>
                  <a:t> C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+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22</a:t>
                </a:r>
                <a:r>
                  <a:rPr lang="nl-NL" b="1" dirty="0">
                    <a:latin typeface="Arial" charset="0"/>
                  </a:rPr>
                  <a:t> H</a:t>
                </a:r>
                <a:r>
                  <a:rPr lang="nl-NL" b="1" baseline="-25000" dirty="0">
                    <a:latin typeface="Arial" charset="0"/>
                  </a:rPr>
                  <a:t>2</a:t>
                </a:r>
                <a:r>
                  <a:rPr lang="nl-NL" sz="1400" b="1" dirty="0">
                    <a:latin typeface="Arial" charset="0"/>
                  </a:rPr>
                  <a:t> (g)</a:t>
                </a:r>
                <a:r>
                  <a:rPr lang="nl-NL" b="1" dirty="0">
                    <a:latin typeface="Arial" charset="0"/>
                  </a:rPr>
                  <a:t>      +       </a:t>
                </a:r>
                <a:r>
                  <a:rPr lang="nl-NL" b="1" dirty="0">
                    <a:solidFill>
                      <a:srgbClr val="FF0000"/>
                    </a:solidFill>
                    <a:latin typeface="Arial" charset="0"/>
                  </a:rPr>
                  <a:t>11</a:t>
                </a:r>
                <a:r>
                  <a:rPr lang="nl-NL" b="1" dirty="0">
                    <a:latin typeface="Arial" charset="0"/>
                  </a:rPr>
                  <a:t> O</a:t>
                </a:r>
                <a:r>
                  <a:rPr lang="nl-NL" b="1" baseline="-25000" dirty="0">
                    <a:latin typeface="Arial" charset="0"/>
                  </a:rPr>
                  <a:t>2</a:t>
                </a:r>
                <a:r>
                  <a:rPr lang="nl-NL" sz="1400" b="1" dirty="0">
                    <a:latin typeface="Arial" charset="0"/>
                  </a:rPr>
                  <a:t> (g</a:t>
                </a:r>
                <a:r>
                  <a:rPr lang="nl-NL" sz="1400" dirty="0">
                    <a:latin typeface="Arial" charset="0"/>
                  </a:rPr>
                  <a:t>)</a:t>
                </a: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627784" y="35280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12" y="1057275"/>
              <a:ext cx="1905000" cy="18954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10" name="Picture 14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5841206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11" name="Picture 15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7620000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627784" y="198884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4863" y="1066801"/>
              <a:ext cx="1760537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3" name="Tekstvak 12"/>
          <p:cNvSpPr txBox="1"/>
          <p:nvPr/>
        </p:nvSpPr>
        <p:spPr>
          <a:xfrm>
            <a:off x="694800" y="2664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Het ontleden van suiker,</a:t>
            </a:r>
            <a:r>
              <a:rPr lang="nl-NL">
                <a:latin typeface="Arial" charset="0"/>
              </a:rPr>
              <a:t> C</a:t>
            </a:r>
            <a:r>
              <a:rPr lang="nl-NL" baseline="-25000">
                <a:latin typeface="Arial" charset="0"/>
              </a:rPr>
              <a:t>12</a:t>
            </a:r>
            <a:r>
              <a:rPr lang="nl-NL">
                <a:latin typeface="Arial" charset="0"/>
              </a:rPr>
              <a:t>H</a:t>
            </a:r>
            <a:r>
              <a:rPr lang="nl-NL" baseline="-25000">
                <a:latin typeface="Arial" charset="0"/>
              </a:rPr>
              <a:t>22</a:t>
            </a:r>
            <a:r>
              <a:rPr lang="nl-NL">
                <a:latin typeface="Arial" charset="0"/>
              </a:rPr>
              <a:t>O</a:t>
            </a:r>
            <a:r>
              <a:rPr lang="nl-NL" baseline="-25000">
                <a:latin typeface="Arial" charset="0"/>
              </a:rPr>
              <a:t>11</a:t>
            </a:r>
            <a:r>
              <a:rPr lang="nl-NL">
                <a:latin typeface="Arial" charset="0"/>
              </a:rPr>
              <a:t>, in de elementen.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693097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9863593-945A-473A-A470-9A85C982A5D8}"/>
              </a:ext>
            </a:extLst>
          </p:cNvPr>
          <p:cNvGrpSpPr/>
          <p:nvPr/>
        </p:nvGrpSpPr>
        <p:grpSpPr>
          <a:xfrm>
            <a:off x="304800" y="1260000"/>
            <a:ext cx="8763000" cy="3740057"/>
            <a:chOff x="304800" y="1057275"/>
            <a:chExt cx="8763000" cy="3740057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04800" y="3027144"/>
              <a:ext cx="876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/>
                <a:t>            </a:t>
              </a:r>
              <a:r>
                <a:rPr lang="nl-NL" dirty="0">
                  <a:latin typeface="Arial" charset="0"/>
                </a:rPr>
                <a:t>suiker                                 koolstof     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waterstof              </a:t>
              </a:r>
              <a:r>
                <a:rPr lang="nl-NL" sz="400" dirty="0">
                  <a:latin typeface="Arial" charset="0"/>
                </a:rPr>
                <a:t>  </a:t>
              </a:r>
              <a:r>
                <a:rPr lang="nl-NL" dirty="0">
                  <a:latin typeface="Arial" charset="0"/>
                </a:rPr>
                <a:t>zuurstof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85318395-6F1F-4C46-B69C-E354A7B53AC3}"/>
                </a:ext>
              </a:extLst>
            </p:cNvPr>
            <p:cNvGrpSpPr/>
            <p:nvPr/>
          </p:nvGrpSpPr>
          <p:grpSpPr>
            <a:xfrm>
              <a:off x="446447" y="4428000"/>
              <a:ext cx="8534400" cy="369332"/>
              <a:chOff x="446447" y="3341949"/>
              <a:chExt cx="8534400" cy="369332"/>
            </a:xfrm>
          </p:grpSpPr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446447" y="3341949"/>
                <a:ext cx="853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dirty="0">
                    <a:latin typeface="Arial" charset="0"/>
                  </a:rPr>
                  <a:t>   </a:t>
                </a:r>
                <a:r>
                  <a:rPr lang="nl-NL" b="1" dirty="0">
                    <a:latin typeface="Arial" charset="0"/>
                  </a:rPr>
                  <a:t>2 C</a:t>
                </a:r>
                <a:r>
                  <a:rPr lang="nl-NL" b="1" baseline="-25000" dirty="0">
                    <a:latin typeface="Arial" charset="0"/>
                  </a:rPr>
                  <a:t>12</a:t>
                </a:r>
                <a:r>
                  <a:rPr lang="nl-NL" b="1" dirty="0">
                    <a:latin typeface="Arial" charset="0"/>
                  </a:rPr>
                  <a:t>H</a:t>
                </a:r>
                <a:r>
                  <a:rPr lang="nl-NL" b="1" baseline="-25000" dirty="0">
                    <a:latin typeface="Arial" charset="0"/>
                  </a:rPr>
                  <a:t>22</a:t>
                </a:r>
                <a:r>
                  <a:rPr lang="nl-NL" b="1" dirty="0">
                    <a:latin typeface="Arial" charset="0"/>
                  </a:rPr>
                  <a:t>O</a:t>
                </a:r>
                <a:r>
                  <a:rPr lang="nl-NL" b="1" baseline="-25000" dirty="0">
                    <a:latin typeface="Arial" charset="0"/>
                  </a:rPr>
                  <a:t>11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               24 C</a:t>
                </a:r>
                <a:r>
                  <a:rPr lang="nl-NL" sz="1400" b="1" dirty="0">
                    <a:latin typeface="Arial" charset="0"/>
                  </a:rPr>
                  <a:t> (s)</a:t>
                </a:r>
                <a:r>
                  <a:rPr lang="nl-NL" b="1" dirty="0">
                    <a:latin typeface="Arial" charset="0"/>
                  </a:rPr>
                  <a:t>            +       22 H</a:t>
                </a:r>
                <a:r>
                  <a:rPr lang="nl-NL" b="1" baseline="-25000" dirty="0">
                    <a:latin typeface="Arial" charset="0"/>
                  </a:rPr>
                  <a:t>2</a:t>
                </a:r>
                <a:r>
                  <a:rPr lang="nl-NL" sz="1400" b="1" dirty="0">
                    <a:latin typeface="Arial" charset="0"/>
                  </a:rPr>
                  <a:t> (g)</a:t>
                </a:r>
                <a:r>
                  <a:rPr lang="nl-NL" b="1" dirty="0">
                    <a:latin typeface="Arial" charset="0"/>
                  </a:rPr>
                  <a:t>      +       11 O</a:t>
                </a:r>
                <a:r>
                  <a:rPr lang="nl-NL" b="1" baseline="-25000" dirty="0">
                    <a:latin typeface="Arial" charset="0"/>
                  </a:rPr>
                  <a:t>2</a:t>
                </a:r>
                <a:r>
                  <a:rPr lang="nl-NL" sz="1400" b="1" dirty="0">
                    <a:latin typeface="Arial" charset="0"/>
                  </a:rPr>
                  <a:t> (g)</a:t>
                </a: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627784" y="35280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12" y="1057275"/>
              <a:ext cx="1905000" cy="18954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10" name="Picture 14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5841206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11" name="Picture 15" descr="http://www.labsafety.com/images/xl/Erlenmeyer-Flask-stopper-500-LSS-_i_lbw57618.jpg"/>
            <p:cNvPicPr>
              <a:picLocks noChangeAspect="1" noChangeArrowheads="1"/>
            </p:cNvPicPr>
            <p:nvPr/>
          </p:nvPicPr>
          <p:blipFill>
            <a:blip r:embed="rId3" cstate="print"/>
            <a:srcRect l="22748" r="21977"/>
            <a:stretch>
              <a:fillRect/>
            </a:stretch>
          </p:blipFill>
          <p:spPr bwMode="auto">
            <a:xfrm>
              <a:off x="7620000" y="1066800"/>
              <a:ext cx="1042988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627784" y="198884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4863" y="1066801"/>
              <a:ext cx="1760537" cy="1885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3" name="Tekstvak 12"/>
          <p:cNvSpPr txBox="1"/>
          <p:nvPr/>
        </p:nvSpPr>
        <p:spPr>
          <a:xfrm>
            <a:off x="694800" y="2664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ontleden van suiker,</a:t>
            </a:r>
            <a:r>
              <a:rPr lang="nl-NL" dirty="0">
                <a:latin typeface="Arial" charset="0"/>
              </a:rPr>
              <a:t> C</a:t>
            </a:r>
            <a:r>
              <a:rPr lang="nl-NL" baseline="-25000" dirty="0">
                <a:latin typeface="Arial" charset="0"/>
              </a:rPr>
              <a:t>12</a:t>
            </a:r>
            <a:r>
              <a:rPr lang="nl-NL" dirty="0">
                <a:latin typeface="Arial" charset="0"/>
              </a:rPr>
              <a:t>H</a:t>
            </a:r>
            <a:r>
              <a:rPr lang="nl-NL" baseline="-25000" dirty="0">
                <a:latin typeface="Arial" charset="0"/>
              </a:rPr>
              <a:t>22</a:t>
            </a:r>
            <a:r>
              <a:rPr lang="nl-NL" dirty="0">
                <a:latin typeface="Arial" charset="0"/>
              </a:rPr>
              <a:t>O</a:t>
            </a:r>
            <a:r>
              <a:rPr lang="nl-NL" baseline="-25000" dirty="0">
                <a:latin typeface="Arial" charset="0"/>
              </a:rPr>
              <a:t>11</a:t>
            </a:r>
            <a:r>
              <a:rPr lang="nl-NL" dirty="0">
                <a:latin typeface="Arial" charset="0"/>
              </a:rPr>
              <a:t>, in de elementen.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287966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9">
            <a:extLst>
              <a:ext uri="{FF2B5EF4-FFF2-40B4-BE49-F238E27FC236}">
                <a16:creationId xmlns:a16="http://schemas.microsoft.com/office/drawing/2014/main" id="{203195B2-8253-492E-9AA2-EFD36E4D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</a:t>
            </a:r>
            <a:r>
              <a:rPr lang="nl-NL" altLang="nl-NL" sz="2000" b="1" dirty="0"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CO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</a:t>
            </a:r>
            <a:r>
              <a:rPr lang="nl-NL" altLang="nl-NL" sz="2000" b="1" dirty="0"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C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A2BB705-0FFB-4675-A80B-4DD0FCE71B51}"/>
              </a:ext>
            </a:extLst>
          </p:cNvPr>
          <p:cNvSpPr txBox="1"/>
          <p:nvPr/>
        </p:nvSpPr>
        <p:spPr>
          <a:xfrm>
            <a:off x="1542192" y="1933474"/>
            <a:ext cx="3005951" cy="99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Als laatste kloppend maken</a:t>
            </a:r>
          </a:p>
          <a:p>
            <a:r>
              <a:rPr lang="nl-NL" dirty="0">
                <a:solidFill>
                  <a:srgbClr val="00B050"/>
                </a:solidFill>
              </a:rPr>
              <a:t>                     </a:t>
            </a:r>
            <a:r>
              <a:rPr lang="nl-NL" sz="2400" b="1" dirty="0">
                <a:solidFill>
                  <a:srgbClr val="00B050"/>
                </a:solidFill>
              </a:rPr>
              <a:t>↓</a:t>
            </a:r>
          </a:p>
          <a:p>
            <a:pPr>
              <a:lnSpc>
                <a:spcPts val="1900"/>
              </a:lnSpc>
            </a:pPr>
            <a:r>
              <a:rPr lang="nl-NL" sz="2400" b="1" dirty="0">
                <a:solidFill>
                  <a:srgbClr val="00B050"/>
                </a:solidFill>
              </a:rPr>
              <a:t>              ….</a:t>
            </a:r>
          </a:p>
        </p:txBody>
      </p:sp>
    </p:spTree>
    <p:extLst>
      <p:ext uri="{BB962C8B-B14F-4D97-AF65-F5344CB8AC3E}">
        <p14:creationId xmlns:p14="http://schemas.microsoft.com/office/powerpoint/2010/main" val="18713929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solidFill>
                  <a:srgbClr val="FF0000"/>
                </a:solidFill>
              </a:rPr>
              <a:t>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nl-NL" altLang="nl-NL" sz="2000" b="1" dirty="0">
                <a:latin typeface="Arial" panose="020B0604020202020204" pitchFamily="34" charset="0"/>
              </a:rPr>
              <a:t>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nl-NL" altLang="nl-NL" sz="2000" b="1" dirty="0">
                <a:latin typeface="Arial" panose="020B0604020202020204" pitchFamily="34" charset="0"/>
              </a:rPr>
              <a:t>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678816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</a:t>
            </a:r>
            <a:r>
              <a:rPr lang="nl-NL" altLang="nl-NL" sz="2000" b="1" dirty="0">
                <a:latin typeface="Arial" panose="020B0604020202020204" pitchFamily="34" charset="0"/>
              </a:rPr>
              <a:t>C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CO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616758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1A05CB6F-BE87-4C79-B124-A1E1643E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123" name="Text Box 10">
            <a:extLst>
              <a:ext uri="{FF2B5EF4-FFF2-40B4-BE49-F238E27FC236}">
                <a16:creationId xmlns:a16="http://schemas.microsoft.com/office/drawing/2014/main" id="{E1370110-9F83-4DE8-A021-9CEB1149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  chloor</a:t>
            </a:r>
          </a:p>
        </p:txBody>
      </p:sp>
      <p:sp>
        <p:nvSpPr>
          <p:cNvPr id="5124" name="Text Box 15">
            <a:extLst>
              <a:ext uri="{FF2B5EF4-FFF2-40B4-BE49-F238E27FC236}">
                <a16:creationId xmlns:a16="http://schemas.microsoft.com/office/drawing/2014/main" id="{C4502366-B0C2-484B-AC0D-6CF13023B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waterstofchloride</a:t>
            </a:r>
          </a:p>
        </p:txBody>
      </p:sp>
      <p:sp>
        <p:nvSpPr>
          <p:cNvPr id="5125" name="Text Box 21">
            <a:extLst>
              <a:ext uri="{FF2B5EF4-FFF2-40B4-BE49-F238E27FC236}">
                <a16:creationId xmlns:a16="http://schemas.microsoft.com/office/drawing/2014/main" id="{D16D1B9D-D1AD-47D4-985E-397C76C3E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waterstof</a:t>
            </a:r>
          </a:p>
        </p:txBody>
      </p:sp>
      <p:sp>
        <p:nvSpPr>
          <p:cNvPr id="5128" name="Text Box 22">
            <a:extLst>
              <a:ext uri="{FF2B5EF4-FFF2-40B4-BE49-F238E27FC236}">
                <a16:creationId xmlns:a16="http://schemas.microsoft.com/office/drawing/2014/main" id="{3034405E-EC89-49E9-978F-C069FC1A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>
                <a:latin typeface="Arial" panose="020B0604020202020204" pitchFamily="34" charset="0"/>
              </a:rPr>
              <a:t>+</a:t>
            </a:r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75CCF3A7-A302-4D1F-8510-AE1D568FC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71EBE10-5111-4CD0-A3FE-CE142B632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grpSp>
        <p:nvGrpSpPr>
          <p:cNvPr id="78861" name="Group 20">
            <a:extLst>
              <a:ext uri="{FF2B5EF4-FFF2-40B4-BE49-F238E27FC236}">
                <a16:creationId xmlns:a16="http://schemas.microsoft.com/office/drawing/2014/main" id="{1F676F97-0F38-448A-94FD-B2AE395C99A3}"/>
              </a:ext>
            </a:extLst>
          </p:cNvPr>
          <p:cNvGrpSpPr>
            <a:grpSpLocks/>
          </p:cNvGrpSpPr>
          <p:nvPr/>
        </p:nvGrpSpPr>
        <p:grpSpPr bwMode="auto">
          <a:xfrm>
            <a:off x="7454900" y="5184775"/>
            <a:ext cx="1071563" cy="685800"/>
            <a:chOff x="1968" y="912"/>
            <a:chExt cx="963" cy="673"/>
          </a:xfrm>
        </p:grpSpPr>
        <p:sp>
          <p:nvSpPr>
            <p:cNvPr id="78897" name="Rectangle 21">
              <a:extLst>
                <a:ext uri="{FF2B5EF4-FFF2-40B4-BE49-F238E27FC236}">
                  <a16:creationId xmlns:a16="http://schemas.microsoft.com/office/drawing/2014/main" id="{24C4D651-5F1B-4209-9CA9-1307F9AD4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8" name="Rectangle 22">
              <a:extLst>
                <a:ext uri="{FF2B5EF4-FFF2-40B4-BE49-F238E27FC236}">
                  <a16:creationId xmlns:a16="http://schemas.microsoft.com/office/drawing/2014/main" id="{9246D4E9-F24F-4695-8432-97819344D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9" name="Oval 23">
              <a:extLst>
                <a:ext uri="{FF2B5EF4-FFF2-40B4-BE49-F238E27FC236}">
                  <a16:creationId xmlns:a16="http://schemas.microsoft.com/office/drawing/2014/main" id="{D7344B80-79DE-4608-BA94-A1B83161B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0" name="Oval 24">
              <a:extLst>
                <a:ext uri="{FF2B5EF4-FFF2-40B4-BE49-F238E27FC236}">
                  <a16:creationId xmlns:a16="http://schemas.microsoft.com/office/drawing/2014/main" id="{C23EBABE-FDC6-430D-BC8B-7FF74AF7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1" name="Oval 25">
              <a:extLst>
                <a:ext uri="{FF2B5EF4-FFF2-40B4-BE49-F238E27FC236}">
                  <a16:creationId xmlns:a16="http://schemas.microsoft.com/office/drawing/2014/main" id="{AA30888E-9F85-4848-9909-4276F003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</a:t>
            </a:r>
            <a:r>
              <a:rPr lang="nl-NL" altLang="nl-NL" sz="2000" b="1" dirty="0">
                <a:latin typeface="Arial" panose="020B0604020202020204" pitchFamily="34" charset="0"/>
              </a:rPr>
              <a:t>C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CO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6212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grpSp>
        <p:nvGrpSpPr>
          <p:cNvPr id="78861" name="Group 20">
            <a:extLst>
              <a:ext uri="{FF2B5EF4-FFF2-40B4-BE49-F238E27FC236}">
                <a16:creationId xmlns:a16="http://schemas.microsoft.com/office/drawing/2014/main" id="{1F676F97-0F38-448A-94FD-B2AE395C99A3}"/>
              </a:ext>
            </a:extLst>
          </p:cNvPr>
          <p:cNvGrpSpPr>
            <a:grpSpLocks/>
          </p:cNvGrpSpPr>
          <p:nvPr/>
        </p:nvGrpSpPr>
        <p:grpSpPr bwMode="auto">
          <a:xfrm>
            <a:off x="7454900" y="5184775"/>
            <a:ext cx="1071563" cy="685800"/>
            <a:chOff x="1968" y="912"/>
            <a:chExt cx="963" cy="673"/>
          </a:xfrm>
        </p:grpSpPr>
        <p:sp>
          <p:nvSpPr>
            <p:cNvPr id="78897" name="Rectangle 21">
              <a:extLst>
                <a:ext uri="{FF2B5EF4-FFF2-40B4-BE49-F238E27FC236}">
                  <a16:creationId xmlns:a16="http://schemas.microsoft.com/office/drawing/2014/main" id="{24C4D651-5F1B-4209-9CA9-1307F9AD4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8" name="Rectangle 22">
              <a:extLst>
                <a:ext uri="{FF2B5EF4-FFF2-40B4-BE49-F238E27FC236}">
                  <a16:creationId xmlns:a16="http://schemas.microsoft.com/office/drawing/2014/main" id="{9246D4E9-F24F-4695-8432-97819344D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9" name="Oval 23">
              <a:extLst>
                <a:ext uri="{FF2B5EF4-FFF2-40B4-BE49-F238E27FC236}">
                  <a16:creationId xmlns:a16="http://schemas.microsoft.com/office/drawing/2014/main" id="{D7344B80-79DE-4608-BA94-A1B83161B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0" name="Oval 24">
              <a:extLst>
                <a:ext uri="{FF2B5EF4-FFF2-40B4-BE49-F238E27FC236}">
                  <a16:creationId xmlns:a16="http://schemas.microsoft.com/office/drawing/2014/main" id="{C23EBABE-FDC6-430D-BC8B-7FF74AF7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1" name="Oval 25">
              <a:extLst>
                <a:ext uri="{FF2B5EF4-FFF2-40B4-BE49-F238E27FC236}">
                  <a16:creationId xmlns:a16="http://schemas.microsoft.com/office/drawing/2014/main" id="{AA30888E-9F85-4848-9909-4276F003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</a:t>
            </a:r>
            <a:r>
              <a:rPr lang="nl-NL" altLang="nl-NL" sz="2000" b="1" dirty="0"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C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sp>
        <p:nvSpPr>
          <p:cNvPr id="58" name="Tekstvak 57">
            <a:extLst>
              <a:ext uri="{FF2B5EF4-FFF2-40B4-BE49-F238E27FC236}">
                <a16:creationId xmlns:a16="http://schemas.microsoft.com/office/drawing/2014/main" id="{4E432609-F3BF-4E1A-B23B-1BF5BF7B6AC9}"/>
              </a:ext>
            </a:extLst>
          </p:cNvPr>
          <p:cNvSpPr txBox="1"/>
          <p:nvPr/>
        </p:nvSpPr>
        <p:spPr>
          <a:xfrm>
            <a:off x="1542192" y="1933474"/>
            <a:ext cx="2826479" cy="99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 laatste kloppend maken</a:t>
            </a:r>
          </a:p>
          <a:p>
            <a:r>
              <a:rPr lang="nl-NL" dirty="0">
                <a:solidFill>
                  <a:srgbClr val="00B050"/>
                </a:solidFill>
              </a:rPr>
              <a:t>                     </a:t>
            </a:r>
            <a:r>
              <a:rPr lang="nl-NL" sz="2400" b="1" dirty="0">
                <a:solidFill>
                  <a:srgbClr val="00B050"/>
                </a:solidFill>
              </a:rPr>
              <a:t>↓</a:t>
            </a:r>
          </a:p>
          <a:p>
            <a:pPr>
              <a:lnSpc>
                <a:spcPts val="1900"/>
              </a:lnSpc>
            </a:pPr>
            <a:r>
              <a:rPr lang="nl-NL" sz="2400" b="1" dirty="0">
                <a:solidFill>
                  <a:srgbClr val="00B050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6392067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grpSp>
        <p:nvGrpSpPr>
          <p:cNvPr id="78861" name="Group 20">
            <a:extLst>
              <a:ext uri="{FF2B5EF4-FFF2-40B4-BE49-F238E27FC236}">
                <a16:creationId xmlns:a16="http://schemas.microsoft.com/office/drawing/2014/main" id="{1F676F97-0F38-448A-94FD-B2AE395C99A3}"/>
              </a:ext>
            </a:extLst>
          </p:cNvPr>
          <p:cNvGrpSpPr>
            <a:grpSpLocks/>
          </p:cNvGrpSpPr>
          <p:nvPr/>
        </p:nvGrpSpPr>
        <p:grpSpPr bwMode="auto">
          <a:xfrm>
            <a:off x="7454900" y="5184775"/>
            <a:ext cx="1071563" cy="685800"/>
            <a:chOff x="1968" y="912"/>
            <a:chExt cx="963" cy="673"/>
          </a:xfrm>
        </p:grpSpPr>
        <p:sp>
          <p:nvSpPr>
            <p:cNvPr id="78897" name="Rectangle 21">
              <a:extLst>
                <a:ext uri="{FF2B5EF4-FFF2-40B4-BE49-F238E27FC236}">
                  <a16:creationId xmlns:a16="http://schemas.microsoft.com/office/drawing/2014/main" id="{24C4D651-5F1B-4209-9CA9-1307F9AD4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8" name="Rectangle 22">
              <a:extLst>
                <a:ext uri="{FF2B5EF4-FFF2-40B4-BE49-F238E27FC236}">
                  <a16:creationId xmlns:a16="http://schemas.microsoft.com/office/drawing/2014/main" id="{9246D4E9-F24F-4695-8432-97819344D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9" name="Oval 23">
              <a:extLst>
                <a:ext uri="{FF2B5EF4-FFF2-40B4-BE49-F238E27FC236}">
                  <a16:creationId xmlns:a16="http://schemas.microsoft.com/office/drawing/2014/main" id="{D7344B80-79DE-4608-BA94-A1B83161B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0" name="Oval 24">
              <a:extLst>
                <a:ext uri="{FF2B5EF4-FFF2-40B4-BE49-F238E27FC236}">
                  <a16:creationId xmlns:a16="http://schemas.microsoft.com/office/drawing/2014/main" id="{C23EBABE-FDC6-430D-BC8B-7FF74AF7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1" name="Oval 25">
              <a:extLst>
                <a:ext uri="{FF2B5EF4-FFF2-40B4-BE49-F238E27FC236}">
                  <a16:creationId xmlns:a16="http://schemas.microsoft.com/office/drawing/2014/main" id="{AA30888E-9F85-4848-9909-4276F003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5" name="Group 44">
            <a:extLst>
              <a:ext uri="{FF2B5EF4-FFF2-40B4-BE49-F238E27FC236}">
                <a16:creationId xmlns:a16="http://schemas.microsoft.com/office/drawing/2014/main" id="{5DFE8774-470C-4354-A90C-20AA238A8173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5207000"/>
            <a:ext cx="990600" cy="381000"/>
            <a:chOff x="4416" y="2016"/>
            <a:chExt cx="960" cy="384"/>
          </a:xfrm>
        </p:grpSpPr>
        <p:sp>
          <p:nvSpPr>
            <p:cNvPr id="78888" name="AutoShape 45">
              <a:extLst>
                <a:ext uri="{FF2B5EF4-FFF2-40B4-BE49-F238E27FC236}">
                  <a16:creationId xmlns:a16="http://schemas.microsoft.com/office/drawing/2014/main" id="{FB1512CA-3ADB-4DA3-896A-B9B308B52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9" name="AutoShape 46">
              <a:extLst>
                <a:ext uri="{FF2B5EF4-FFF2-40B4-BE49-F238E27FC236}">
                  <a16:creationId xmlns:a16="http://schemas.microsoft.com/office/drawing/2014/main" id="{AFEA669F-078F-4DA0-93BA-2C86F9945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90" name="Oval 47">
              <a:extLst>
                <a:ext uri="{FF2B5EF4-FFF2-40B4-BE49-F238E27FC236}">
                  <a16:creationId xmlns:a16="http://schemas.microsoft.com/office/drawing/2014/main" id="{72E33552-DA89-466B-ADBC-B62388CC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1" name="Oval 48">
              <a:extLst>
                <a:ext uri="{FF2B5EF4-FFF2-40B4-BE49-F238E27FC236}">
                  <a16:creationId xmlns:a16="http://schemas.microsoft.com/office/drawing/2014/main" id="{AFFB30EB-E8BF-456C-8A98-CB10858A6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</a:t>
            </a:r>
            <a:r>
              <a:rPr lang="nl-NL" altLang="nl-NL" sz="2000" b="1" dirty="0"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 O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C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 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341977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065B54F9-500F-4290-B18C-CF607A6B8A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4535488"/>
            <a:ext cx="593725" cy="381000"/>
            <a:chOff x="1997" y="2064"/>
            <a:chExt cx="374" cy="240"/>
          </a:xfrm>
        </p:grpSpPr>
        <p:sp>
          <p:nvSpPr>
            <p:cNvPr id="78904" name="AutoShape 3">
              <a:extLst>
                <a:ext uri="{FF2B5EF4-FFF2-40B4-BE49-F238E27FC236}">
                  <a16:creationId xmlns:a16="http://schemas.microsoft.com/office/drawing/2014/main" id="{3A0F1EAC-6E26-442F-9C25-A8EA11468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5" name="AutoShape 4">
              <a:extLst>
                <a:ext uri="{FF2B5EF4-FFF2-40B4-BE49-F238E27FC236}">
                  <a16:creationId xmlns:a16="http://schemas.microsoft.com/office/drawing/2014/main" id="{38363BB9-C8AC-4D09-B8C7-2565827D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8851" name="Group 5">
            <a:extLst>
              <a:ext uri="{FF2B5EF4-FFF2-40B4-BE49-F238E27FC236}">
                <a16:creationId xmlns:a16="http://schemas.microsoft.com/office/drawing/2014/main" id="{2D7A8D1E-8271-4F5B-89ED-A090F3100D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92762" y="3925888"/>
            <a:ext cx="593725" cy="381000"/>
            <a:chOff x="1997" y="2064"/>
            <a:chExt cx="374" cy="240"/>
          </a:xfrm>
        </p:grpSpPr>
        <p:sp>
          <p:nvSpPr>
            <p:cNvPr id="78902" name="AutoShape 6">
              <a:extLst>
                <a:ext uri="{FF2B5EF4-FFF2-40B4-BE49-F238E27FC236}">
                  <a16:creationId xmlns:a16="http://schemas.microsoft.com/office/drawing/2014/main" id="{A8160D81-A5A5-472D-B628-127D2162C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903" name="AutoShape 7">
              <a:extLst>
                <a:ext uri="{FF2B5EF4-FFF2-40B4-BE49-F238E27FC236}">
                  <a16:creationId xmlns:a16="http://schemas.microsoft.com/office/drawing/2014/main" id="{EFE11BC5-15DB-43E3-AF8A-94D42869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8852" name="Rectangle 8">
            <a:extLst>
              <a:ext uri="{FF2B5EF4-FFF2-40B4-BE49-F238E27FC236}">
                <a16:creationId xmlns:a16="http://schemas.microsoft.com/office/drawing/2014/main" id="{CCEC2A59-7E67-4C25-9E4C-0DABF194074D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8397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3" name="Rectangle 9">
            <a:extLst>
              <a:ext uri="{FF2B5EF4-FFF2-40B4-BE49-F238E27FC236}">
                <a16:creationId xmlns:a16="http://schemas.microsoft.com/office/drawing/2014/main" id="{6139315C-D70A-4B8F-9FD4-EC01B03A57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6394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BEFA81B0-BE7A-4E38-8F26-56A04C3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12509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78856" name="Text Box 15">
            <a:extLst>
              <a:ext uri="{FF2B5EF4-FFF2-40B4-BE49-F238E27FC236}">
                <a16:creationId xmlns:a16="http://schemas.microsoft.com/office/drawing/2014/main" id="{5E7C6188-B90B-4DC6-A674-9104AF81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65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methaan</a:t>
            </a: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2604CB9C-428E-4102-B207-C752D93D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26523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zuurstof</a:t>
            </a:r>
          </a:p>
        </p:txBody>
      </p:sp>
      <p:sp>
        <p:nvSpPr>
          <p:cNvPr id="78860" name="Text Box 19">
            <a:extLst>
              <a:ext uri="{FF2B5EF4-FFF2-40B4-BE49-F238E27FC236}">
                <a16:creationId xmlns:a16="http://schemas.microsoft.com/office/drawing/2014/main" id="{7506C724-324F-485A-A8B8-128FA0BE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het gas koolstofdioxide en water.</a:t>
            </a:r>
          </a:p>
        </p:txBody>
      </p:sp>
      <p:grpSp>
        <p:nvGrpSpPr>
          <p:cNvPr id="78861" name="Group 20">
            <a:extLst>
              <a:ext uri="{FF2B5EF4-FFF2-40B4-BE49-F238E27FC236}">
                <a16:creationId xmlns:a16="http://schemas.microsoft.com/office/drawing/2014/main" id="{1F676F97-0F38-448A-94FD-B2AE395C99A3}"/>
              </a:ext>
            </a:extLst>
          </p:cNvPr>
          <p:cNvGrpSpPr>
            <a:grpSpLocks/>
          </p:cNvGrpSpPr>
          <p:nvPr/>
        </p:nvGrpSpPr>
        <p:grpSpPr bwMode="auto">
          <a:xfrm>
            <a:off x="7454900" y="5184775"/>
            <a:ext cx="1071563" cy="685800"/>
            <a:chOff x="1968" y="912"/>
            <a:chExt cx="963" cy="673"/>
          </a:xfrm>
        </p:grpSpPr>
        <p:sp>
          <p:nvSpPr>
            <p:cNvPr id="78897" name="Rectangle 21">
              <a:extLst>
                <a:ext uri="{FF2B5EF4-FFF2-40B4-BE49-F238E27FC236}">
                  <a16:creationId xmlns:a16="http://schemas.microsoft.com/office/drawing/2014/main" id="{24C4D651-5F1B-4209-9CA9-1307F9AD4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8" name="Rectangle 22">
              <a:extLst>
                <a:ext uri="{FF2B5EF4-FFF2-40B4-BE49-F238E27FC236}">
                  <a16:creationId xmlns:a16="http://schemas.microsoft.com/office/drawing/2014/main" id="{9246D4E9-F24F-4695-8432-97819344D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9" name="Oval 23">
              <a:extLst>
                <a:ext uri="{FF2B5EF4-FFF2-40B4-BE49-F238E27FC236}">
                  <a16:creationId xmlns:a16="http://schemas.microsoft.com/office/drawing/2014/main" id="{D7344B80-79DE-4608-BA94-A1B83161B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0" name="Oval 24">
              <a:extLst>
                <a:ext uri="{FF2B5EF4-FFF2-40B4-BE49-F238E27FC236}">
                  <a16:creationId xmlns:a16="http://schemas.microsoft.com/office/drawing/2014/main" id="{C23EBABE-FDC6-430D-BC8B-7FF74AF7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901" name="Oval 25">
              <a:extLst>
                <a:ext uri="{FF2B5EF4-FFF2-40B4-BE49-F238E27FC236}">
                  <a16:creationId xmlns:a16="http://schemas.microsoft.com/office/drawing/2014/main" id="{AA30888E-9F85-4848-9909-4276F003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62" name="Text Box 26">
            <a:extLst>
              <a:ext uri="{FF2B5EF4-FFF2-40B4-BE49-F238E27FC236}">
                <a16:creationId xmlns:a16="http://schemas.microsoft.com/office/drawing/2014/main" id="{990AC647-9E6A-469C-AA75-916DF6BE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430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koolstofdioxide</a:t>
            </a:r>
          </a:p>
        </p:txBody>
      </p:sp>
      <p:sp>
        <p:nvSpPr>
          <p:cNvPr id="78864" name="Rectangle 28">
            <a:extLst>
              <a:ext uri="{FF2B5EF4-FFF2-40B4-BE49-F238E27FC236}">
                <a16:creationId xmlns:a16="http://schemas.microsoft.com/office/drawing/2014/main" id="{3EA0B040-D15C-4EF3-93CC-A32A72B83324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1373188" y="4429125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5" name="Rectangle 29">
            <a:extLst>
              <a:ext uri="{FF2B5EF4-FFF2-40B4-BE49-F238E27FC236}">
                <a16:creationId xmlns:a16="http://schemas.microsoft.com/office/drawing/2014/main" id="{2DE79833-34E4-4767-9D03-1D394A91B5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644" y="4029869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8866" name="Oval 30">
            <a:extLst>
              <a:ext uri="{FF2B5EF4-FFF2-40B4-BE49-F238E27FC236}">
                <a16:creationId xmlns:a16="http://schemas.microsoft.com/office/drawing/2014/main" id="{33DBACC9-5DF7-4872-9F4A-3149C6C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24325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67" name="Oval 31">
            <a:extLst>
              <a:ext uri="{FF2B5EF4-FFF2-40B4-BE49-F238E27FC236}">
                <a16:creationId xmlns:a16="http://schemas.microsoft.com/office/drawing/2014/main" id="{ADD76B49-1F8A-4A55-A8D6-EEBCCA96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29125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8" name="Oval 32">
            <a:extLst>
              <a:ext uri="{FF2B5EF4-FFF2-40B4-BE49-F238E27FC236}">
                <a16:creationId xmlns:a16="http://schemas.microsoft.com/office/drawing/2014/main" id="{1EA8D00A-60A7-422E-837D-9647A295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429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69" name="Oval 33">
            <a:extLst>
              <a:ext uri="{FF2B5EF4-FFF2-40B4-BE49-F238E27FC236}">
                <a16:creationId xmlns:a16="http://schemas.microsoft.com/office/drawing/2014/main" id="{4524CCF1-94D8-4B1C-98BF-716D239F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6577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0" name="Oval 34">
            <a:extLst>
              <a:ext uri="{FF2B5EF4-FFF2-40B4-BE49-F238E27FC236}">
                <a16:creationId xmlns:a16="http://schemas.microsoft.com/office/drawing/2014/main" id="{E5F715D0-1284-428A-B51D-F631BCA1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667125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1" name="Oval 35">
            <a:extLst>
              <a:ext uri="{FF2B5EF4-FFF2-40B4-BE49-F238E27FC236}">
                <a16:creationId xmlns:a16="http://schemas.microsoft.com/office/drawing/2014/main" id="{AE824BB0-4BB7-4975-B3DB-D0EE79332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4818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 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78872" name="Oval 36">
            <a:extLst>
              <a:ext uri="{FF2B5EF4-FFF2-40B4-BE49-F238E27FC236}">
                <a16:creationId xmlns:a16="http://schemas.microsoft.com/office/drawing/2014/main" id="{B2D6C777-7136-44BC-9A3D-B6D97192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200525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73" name="Oval 37">
            <a:extLst>
              <a:ext uri="{FF2B5EF4-FFF2-40B4-BE49-F238E27FC236}">
                <a16:creationId xmlns:a16="http://schemas.microsoft.com/office/drawing/2014/main" id="{67BDD8EC-A027-4E1B-8188-40D4B9EECF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91187" y="36750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78874" name="Group 38">
            <a:extLst>
              <a:ext uri="{FF2B5EF4-FFF2-40B4-BE49-F238E27FC236}">
                <a16:creationId xmlns:a16="http://schemas.microsoft.com/office/drawing/2014/main" id="{0CFA2E90-1343-4EA1-9659-9599B9291F7F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4032250"/>
            <a:ext cx="1071563" cy="685800"/>
            <a:chOff x="1968" y="912"/>
            <a:chExt cx="963" cy="673"/>
          </a:xfrm>
        </p:grpSpPr>
        <p:sp>
          <p:nvSpPr>
            <p:cNvPr id="78892" name="Rectangle 39">
              <a:extLst>
                <a:ext uri="{FF2B5EF4-FFF2-40B4-BE49-F238E27FC236}">
                  <a16:creationId xmlns:a16="http://schemas.microsoft.com/office/drawing/2014/main" id="{CF04445D-0703-4E4E-8BBA-A060BDFC5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3" name="Rectangle 40">
              <a:extLst>
                <a:ext uri="{FF2B5EF4-FFF2-40B4-BE49-F238E27FC236}">
                  <a16:creationId xmlns:a16="http://schemas.microsoft.com/office/drawing/2014/main" id="{1842DBF8-8A25-44F0-B44E-97C3B8F4B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894" name="Oval 41">
              <a:extLst>
                <a:ext uri="{FF2B5EF4-FFF2-40B4-BE49-F238E27FC236}">
                  <a16:creationId xmlns:a16="http://schemas.microsoft.com/office/drawing/2014/main" id="{B27ECE5D-264A-4BF8-8D82-776BE84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5" name="Oval 42">
              <a:extLst>
                <a:ext uri="{FF2B5EF4-FFF2-40B4-BE49-F238E27FC236}">
                  <a16:creationId xmlns:a16="http://schemas.microsoft.com/office/drawing/2014/main" id="{77D8634B-3260-4B9B-A03B-C6C73AFE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6" name="Oval 43">
              <a:extLst>
                <a:ext uri="{FF2B5EF4-FFF2-40B4-BE49-F238E27FC236}">
                  <a16:creationId xmlns:a16="http://schemas.microsoft.com/office/drawing/2014/main" id="{F3C9EB44-46FC-4AFD-A687-C7CC2D44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5" name="Group 44">
            <a:extLst>
              <a:ext uri="{FF2B5EF4-FFF2-40B4-BE49-F238E27FC236}">
                <a16:creationId xmlns:a16="http://schemas.microsoft.com/office/drawing/2014/main" id="{5DFE8774-470C-4354-A90C-20AA238A8173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5207000"/>
            <a:ext cx="990600" cy="381000"/>
            <a:chOff x="4416" y="2016"/>
            <a:chExt cx="960" cy="384"/>
          </a:xfrm>
        </p:grpSpPr>
        <p:sp>
          <p:nvSpPr>
            <p:cNvPr id="78888" name="AutoShape 45">
              <a:extLst>
                <a:ext uri="{FF2B5EF4-FFF2-40B4-BE49-F238E27FC236}">
                  <a16:creationId xmlns:a16="http://schemas.microsoft.com/office/drawing/2014/main" id="{FB1512CA-3ADB-4DA3-896A-B9B308B52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9" name="AutoShape 46">
              <a:extLst>
                <a:ext uri="{FF2B5EF4-FFF2-40B4-BE49-F238E27FC236}">
                  <a16:creationId xmlns:a16="http://schemas.microsoft.com/office/drawing/2014/main" id="{AFEA669F-078F-4DA0-93BA-2C86F9945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90" name="Oval 47">
              <a:extLst>
                <a:ext uri="{FF2B5EF4-FFF2-40B4-BE49-F238E27FC236}">
                  <a16:creationId xmlns:a16="http://schemas.microsoft.com/office/drawing/2014/main" id="{72E33552-DA89-466B-ADBC-B62388CC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91" name="Oval 48">
              <a:extLst>
                <a:ext uri="{FF2B5EF4-FFF2-40B4-BE49-F238E27FC236}">
                  <a16:creationId xmlns:a16="http://schemas.microsoft.com/office/drawing/2014/main" id="{AFFB30EB-E8BF-456C-8A98-CB10858A6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8876" name="Group 49">
            <a:extLst>
              <a:ext uri="{FF2B5EF4-FFF2-40B4-BE49-F238E27FC236}">
                <a16:creationId xmlns:a16="http://schemas.microsoft.com/office/drawing/2014/main" id="{F9651F89-1A3B-4A83-A690-169BBA541DF0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4197350"/>
            <a:ext cx="990600" cy="381000"/>
            <a:chOff x="4416" y="2016"/>
            <a:chExt cx="960" cy="384"/>
          </a:xfrm>
        </p:grpSpPr>
        <p:sp>
          <p:nvSpPr>
            <p:cNvPr id="78884" name="AutoShape 50">
              <a:extLst>
                <a:ext uri="{FF2B5EF4-FFF2-40B4-BE49-F238E27FC236}">
                  <a16:creationId xmlns:a16="http://schemas.microsoft.com/office/drawing/2014/main" id="{CE15C80A-AF0D-43C7-BE8E-CFDB9AC17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5" name="AutoShape 51">
              <a:extLst>
                <a:ext uri="{FF2B5EF4-FFF2-40B4-BE49-F238E27FC236}">
                  <a16:creationId xmlns:a16="http://schemas.microsoft.com/office/drawing/2014/main" id="{9181C923-2405-4F57-B7E9-1EA90BEB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86" name="Oval 52">
              <a:extLst>
                <a:ext uri="{FF2B5EF4-FFF2-40B4-BE49-F238E27FC236}">
                  <a16:creationId xmlns:a16="http://schemas.microsoft.com/office/drawing/2014/main" id="{01A00BC0-856A-4E0B-8108-AEC572B7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887" name="Oval 53">
              <a:extLst>
                <a:ext uri="{FF2B5EF4-FFF2-40B4-BE49-F238E27FC236}">
                  <a16:creationId xmlns:a16="http://schemas.microsoft.com/office/drawing/2014/main" id="{37E5E918-B3DD-4474-85FF-04D17269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8877" name="Text Box 55">
            <a:extLst>
              <a:ext uri="{FF2B5EF4-FFF2-40B4-BE49-F238E27FC236}">
                <a16:creationId xmlns:a16="http://schemas.microsoft.com/office/drawing/2014/main" id="{68EE9FA8-202F-4999-BF4C-923554F0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2095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</a:t>
            </a:r>
            <a:r>
              <a:rPr lang="nl-NL" altLang="nl-NL" sz="2000" b="1" dirty="0"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1600" b="1" dirty="0">
                <a:latin typeface="Arial" panose="020B0604020202020204" pitchFamily="34" charset="0"/>
              </a:rPr>
              <a:t>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2 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        CO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600" b="1" dirty="0">
                <a:latin typeface="Arial" panose="020B0604020202020204" pitchFamily="34" charset="0"/>
              </a:rPr>
              <a:t> (g)</a:t>
            </a:r>
            <a:r>
              <a:rPr lang="nl-NL" altLang="nl-NL" sz="2000" b="1" dirty="0">
                <a:latin typeface="Arial" panose="020B0604020202020204" pitchFamily="34" charset="0"/>
              </a:rPr>
              <a:t>                 2 H</a:t>
            </a:r>
            <a:r>
              <a:rPr lang="nl-NL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latin typeface="Arial" panose="020B0604020202020204" pitchFamily="34" charset="0"/>
              </a:rPr>
              <a:t>O</a:t>
            </a:r>
            <a:r>
              <a:rPr lang="nl-NL" altLang="nl-NL" sz="1600" b="1" dirty="0">
                <a:latin typeface="Arial" panose="020B0604020202020204" pitchFamily="34" charset="0"/>
              </a:rPr>
              <a:t> (l)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A63FEE-79EA-4208-BFD1-A572C0D2B24D}"/>
              </a:ext>
            </a:extLst>
          </p:cNvPr>
          <p:cNvGrpSpPr/>
          <p:nvPr/>
        </p:nvGrpSpPr>
        <p:grpSpPr>
          <a:xfrm>
            <a:off x="2189163" y="1179513"/>
            <a:ext cx="5192712" cy="487362"/>
            <a:chOff x="2189163" y="1179513"/>
            <a:chExt cx="5192712" cy="487362"/>
          </a:xfrm>
        </p:grpSpPr>
        <p:sp>
          <p:nvSpPr>
            <p:cNvPr id="78881" name="Text Box 18">
              <a:extLst>
                <a:ext uri="{FF2B5EF4-FFF2-40B4-BE49-F238E27FC236}">
                  <a16:creationId xmlns:a16="http://schemas.microsoft.com/office/drawing/2014/main" id="{5D20D77A-8CD6-40AF-B19A-596E0F2D9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F56C563-11F7-4B04-BA23-438FE85B3AC4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78882" name="Line 16">
                <a:extLst>
                  <a:ext uri="{FF2B5EF4-FFF2-40B4-BE49-F238E27FC236}">
                    <a16:creationId xmlns:a16="http://schemas.microsoft.com/office/drawing/2014/main" id="{1A5F7027-1458-40D8-B985-CEBBA664F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78883" name="Text Box 18">
                <a:extLst>
                  <a:ext uri="{FF2B5EF4-FFF2-40B4-BE49-F238E27FC236}">
                    <a16:creationId xmlns:a16="http://schemas.microsoft.com/office/drawing/2014/main" id="{B2CDAC9E-563C-496C-B85A-FB003637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F1C8A7C-A74D-495E-8DA5-6B3206EFAB4E}"/>
              </a:ext>
            </a:extLst>
          </p:cNvPr>
          <p:cNvGrpSpPr/>
          <p:nvPr/>
        </p:nvGrpSpPr>
        <p:grpSpPr>
          <a:xfrm>
            <a:off x="2193349" y="2484000"/>
            <a:ext cx="5192712" cy="487362"/>
            <a:chOff x="2189163" y="1179513"/>
            <a:chExt cx="5192712" cy="487362"/>
          </a:xfrm>
        </p:grpSpPr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67D9ECAD-2309-435C-B13C-5E509431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3DF8B1F7-DC50-4F5C-AC35-A56734AEC817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ECE076F5-9384-47C5-A1CA-FB06148A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9B8E8594-6D6A-4C6A-838F-F0DC018E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7F71A58-02E0-4E49-B6AA-6851888C240F}"/>
              </a:ext>
            </a:extLst>
          </p:cNvPr>
          <p:cNvGrpSpPr/>
          <p:nvPr/>
        </p:nvGrpSpPr>
        <p:grpSpPr>
          <a:xfrm>
            <a:off x="2178844" y="4140000"/>
            <a:ext cx="5192712" cy="487362"/>
            <a:chOff x="2189163" y="1179513"/>
            <a:chExt cx="5192712" cy="487362"/>
          </a:xfrm>
        </p:grpSpPr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5BAE2E55-A8CD-44C8-8D79-E6DC47EC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3571EAF-5193-4DAA-BDA9-9B74D6354F38}"/>
                </a:ext>
              </a:extLst>
            </p:cNvPr>
            <p:cNvGrpSpPr/>
            <p:nvPr/>
          </p:nvGrpSpPr>
          <p:grpSpPr>
            <a:xfrm>
              <a:off x="2189163" y="1204913"/>
              <a:ext cx="2786062" cy="461962"/>
              <a:chOff x="2189163" y="1204913"/>
              <a:chExt cx="2786062" cy="461962"/>
            </a:xfrm>
          </p:grpSpPr>
          <p:sp>
            <p:nvSpPr>
              <p:cNvPr id="67" name="Line 16">
                <a:extLst>
                  <a:ext uri="{FF2B5EF4-FFF2-40B4-BE49-F238E27FC236}">
                    <a16:creationId xmlns:a16="http://schemas.microsoft.com/office/drawing/2014/main" id="{0787BD5D-060E-4BDA-A29B-3730360D5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225" y="14351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68" name="Text Box 18">
                <a:extLst>
                  <a:ext uri="{FF2B5EF4-FFF2-40B4-BE49-F238E27FC236}">
                    <a16:creationId xmlns:a16="http://schemas.microsoft.com/office/drawing/2014/main" id="{7F616B5F-CDC2-4888-A0CF-A8D15E638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163" y="1204913"/>
                <a:ext cx="457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2400" dirty="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3744349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9">
            <a:extLst>
              <a:ext uri="{FF2B5EF4-FFF2-40B4-BE49-F238E27FC236}">
                <a16:creationId xmlns:a16="http://schemas.microsoft.com/office/drawing/2014/main" id="{BE7F9533-D473-4594-846D-E76247A4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ethaan, C</a:t>
            </a:r>
            <a:r>
              <a:rPr lang="nl-NL" altLang="nl-NL" sz="18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800" dirty="0">
                <a:latin typeface="Arial" panose="020B0604020202020204" pitchFamily="34" charset="0"/>
              </a:rPr>
              <a:t>H</a:t>
            </a:r>
            <a:r>
              <a:rPr lang="nl-NL" altLang="nl-NL" sz="1800" b="1" baseline="-25000" dirty="0">
                <a:latin typeface="Arial" panose="020B0604020202020204" pitchFamily="34" charset="0"/>
              </a:rPr>
              <a:t>6</a:t>
            </a:r>
            <a:r>
              <a:rPr lang="nl-NL" altLang="nl-NL" sz="1800" dirty="0">
                <a:latin typeface="Arial" panose="020B0604020202020204" pitchFamily="34" charset="0"/>
              </a:rPr>
              <a:t>.   Er ontstaat het koolstofdioxide en water.</a:t>
            </a:r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>
                  <a:solidFill>
                    <a:srgbClr val="FF0000"/>
                  </a:solidFill>
                  <a:latin typeface="Arial" panose="020B0604020202020204" pitchFamily="34" charset="0"/>
                </a:rPr>
                <a:t>zuurstof</a:t>
              </a:r>
              <a:endParaRPr lang="nl-NL" altLang="nl-NL" sz="16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>
                <a:solidFill>
                  <a:srgbClr val="FF0000"/>
                </a:solidFill>
              </a:endParaRPr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7" name="Text Box 19">
            <a:extLst>
              <a:ext uri="{FF2B5EF4-FFF2-40B4-BE49-F238E27FC236}">
                <a16:creationId xmlns:a16="http://schemas.microsoft.com/office/drawing/2014/main" id="{C4412DED-9D06-4133-8D2D-CBF1F98D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ethaan, C</a:t>
            </a:r>
            <a:r>
              <a:rPr lang="nl-NL" altLang="nl-NL" sz="18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800" dirty="0">
                <a:latin typeface="Arial" panose="020B0604020202020204" pitchFamily="34" charset="0"/>
              </a:rPr>
              <a:t>H</a:t>
            </a:r>
            <a:r>
              <a:rPr lang="nl-NL" altLang="nl-NL" sz="1800" b="1" baseline="-25000" dirty="0">
                <a:latin typeface="Arial" panose="020B0604020202020204" pitchFamily="34" charset="0"/>
              </a:rPr>
              <a:t>6</a:t>
            </a:r>
            <a:r>
              <a:rPr lang="nl-NL" altLang="nl-NL" sz="1800" dirty="0">
                <a:latin typeface="Arial" panose="020B0604020202020204" pitchFamily="34" charset="0"/>
              </a:rPr>
              <a:t>.   Er ontstaat het koolstofdioxide en water.</a:t>
            </a:r>
          </a:p>
        </p:txBody>
      </p:sp>
    </p:spTree>
    <p:extLst>
      <p:ext uri="{BB962C8B-B14F-4D97-AF65-F5344CB8AC3E}">
        <p14:creationId xmlns:p14="http://schemas.microsoft.com/office/powerpoint/2010/main" val="109972839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  <p:sp>
        <p:nvSpPr>
          <p:cNvPr id="77" name="Text Box 19">
            <a:extLst>
              <a:ext uri="{FF2B5EF4-FFF2-40B4-BE49-F238E27FC236}">
                <a16:creationId xmlns:a16="http://schemas.microsoft.com/office/drawing/2014/main" id="{C3851982-79C2-47CB-83F5-62F14E369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ethaan, C</a:t>
            </a:r>
            <a:r>
              <a:rPr lang="nl-NL" altLang="nl-NL" sz="1800" b="1" baseline="-25000" dirty="0">
                <a:latin typeface="Arial" panose="020B0604020202020204" pitchFamily="34" charset="0"/>
              </a:rPr>
              <a:t>2</a:t>
            </a:r>
            <a:r>
              <a:rPr lang="nl-NL" altLang="nl-NL" sz="1800" dirty="0">
                <a:latin typeface="Arial" panose="020B0604020202020204" pitchFamily="34" charset="0"/>
              </a:rPr>
              <a:t>H</a:t>
            </a:r>
            <a:r>
              <a:rPr lang="nl-NL" altLang="nl-NL" sz="1800" b="1" baseline="-25000" dirty="0">
                <a:latin typeface="Arial" panose="020B0604020202020204" pitchFamily="34" charset="0"/>
              </a:rPr>
              <a:t>6</a:t>
            </a:r>
            <a:r>
              <a:rPr lang="nl-NL" altLang="nl-NL" sz="1800" dirty="0">
                <a:latin typeface="Arial" panose="020B0604020202020204" pitchFamily="34" charset="0"/>
              </a:rPr>
              <a:t>.   Er ontstaat het koolstofdioxide en water.</a:t>
            </a:r>
          </a:p>
        </p:txBody>
      </p:sp>
    </p:spTree>
    <p:extLst>
      <p:ext uri="{BB962C8B-B14F-4D97-AF65-F5344CB8AC3E}">
        <p14:creationId xmlns:p14="http://schemas.microsoft.com/office/powerpoint/2010/main" val="268132934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68514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  <p:sp>
        <p:nvSpPr>
          <p:cNvPr id="55" name="Tekstvak 54">
            <a:extLst>
              <a:ext uri="{FF2B5EF4-FFF2-40B4-BE49-F238E27FC236}">
                <a16:creationId xmlns:a16="http://schemas.microsoft.com/office/drawing/2014/main" id="{F9FFA45E-76CD-4028-A1EF-D7EF6209D3C6}"/>
              </a:ext>
            </a:extLst>
          </p:cNvPr>
          <p:cNvSpPr txBox="1"/>
          <p:nvPr/>
        </p:nvSpPr>
        <p:spPr>
          <a:xfrm>
            <a:off x="355600" y="1308462"/>
            <a:ext cx="2634119" cy="299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l-NL" dirty="0">
                <a:solidFill>
                  <a:schemeClr val="bg1"/>
                </a:solidFill>
              </a:rPr>
              <a:t>A</a:t>
            </a:r>
            <a:r>
              <a:rPr lang="nl-NL" dirty="0">
                <a:solidFill>
                  <a:srgbClr val="00B050"/>
                </a:solidFill>
              </a:rPr>
              <a:t>                 als laatste</a:t>
            </a:r>
            <a:r>
              <a:rPr lang="nl-NL" sz="2800" b="1" dirty="0">
                <a:solidFill>
                  <a:srgbClr val="00B050"/>
                </a:solidFill>
              </a:rPr>
              <a:t>↓</a:t>
            </a:r>
            <a:endParaRPr lang="nl-NL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59180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52076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D24E447-AF7A-4B5D-A27C-792C7B4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9220" name="Text Box 10">
            <a:extLst>
              <a:ext uri="{FF2B5EF4-FFF2-40B4-BE49-F238E27FC236}">
                <a16:creationId xmlns:a16="http://schemas.microsoft.com/office/drawing/2014/main" id="{E90E3A9A-3765-4C1A-877C-97F2AD35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 chloor</a:t>
            </a: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33CE98BF-FB1A-4037-833F-2732B0E4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waterstofchloride</a:t>
            </a:r>
          </a:p>
        </p:txBody>
      </p:sp>
      <p:sp>
        <p:nvSpPr>
          <p:cNvPr id="9225" name="Text Box 21">
            <a:extLst>
              <a:ext uri="{FF2B5EF4-FFF2-40B4-BE49-F238E27FC236}">
                <a16:creationId xmlns:a16="http://schemas.microsoft.com/office/drawing/2014/main" id="{D4650559-EA7C-4E12-AB65-D488EA46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sp>
        <p:nvSpPr>
          <p:cNvPr id="9233" name="Text Box 22">
            <a:extLst>
              <a:ext uri="{FF2B5EF4-FFF2-40B4-BE49-F238E27FC236}">
                <a16:creationId xmlns:a16="http://schemas.microsoft.com/office/drawing/2014/main" id="{0E392839-DD1F-4978-848C-321AAE8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0A801A8-761F-4B24-9835-A8C4DF4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33392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459569E-80A6-4BF7-AD7B-81695F520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" name="Line 20">
            <a:extLst>
              <a:ext uri="{FF2B5EF4-FFF2-40B4-BE49-F238E27FC236}">
                <a16:creationId xmlns:a16="http://schemas.microsoft.com/office/drawing/2014/main" id="{AF826447-0C4C-4B6C-ADD3-F73C93549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56490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2D0931F2-21A8-45E2-A256-14C48C3A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29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HCl </a:t>
            </a:r>
            <a:r>
              <a:rPr lang="en-US" altLang="nl-N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(aq)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(g)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Cl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US" altLang="nl-N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(g)</a:t>
            </a:r>
            <a:endParaRPr lang="nl-NL" altLang="nl-NL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68741AD2-DECF-439B-8B50-408332E5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24970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556554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438013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487075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148759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231106"/>
            <a:chOff x="584200" y="2520950"/>
            <a:chExt cx="8382000" cy="1230388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2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696276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1384995"/>
            <a:chOff x="584200" y="2520950"/>
            <a:chExt cx="8382000" cy="1384187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3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4 x O		     3 x O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533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1"/>
            <a:ext cx="8382000" cy="1692771"/>
            <a:chOff x="584200" y="2520950"/>
            <a:chExt cx="8382000" cy="1691783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69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4 x O		     3 x O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            </a:t>
              </a:r>
              <a:r>
                <a:rPr lang="en-US" altLang="nl-NL" sz="2000" b="1" dirty="0" err="1">
                  <a:solidFill>
                    <a:srgbClr val="00B050"/>
                  </a:solidFill>
                  <a:latin typeface="Arial" panose="020B0604020202020204" pitchFamily="34" charset="0"/>
                </a:rPr>
                <a:t>totaal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7 x O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185786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1"/>
            <a:ext cx="8382000" cy="1692771"/>
            <a:chOff x="584200" y="2520950"/>
            <a:chExt cx="8382000" cy="1691783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69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00B05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                            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4 x O		     3 x O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					            </a:t>
              </a:r>
              <a:r>
                <a:rPr lang="en-US" altLang="nl-NL" sz="2000" b="1" dirty="0" err="1">
                  <a:solidFill>
                    <a:srgbClr val="00B050"/>
                  </a:solidFill>
                  <a:latin typeface="Arial" panose="020B0604020202020204" pitchFamily="34" charset="0"/>
                </a:rPr>
                <a:t>totaal</a:t>
              </a: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7 x O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zuurstof</a:t>
              </a:r>
              <a:endParaRPr lang="en-US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08862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6" name="Group 44">
            <a:extLst>
              <a:ext uri="{FF2B5EF4-FFF2-40B4-BE49-F238E27FC236}">
                <a16:creationId xmlns:a16="http://schemas.microsoft.com/office/drawing/2014/main" id="{B30CB91F-C47F-4F76-9293-FD06179F3265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4371975"/>
            <a:ext cx="990600" cy="381000"/>
            <a:chOff x="4416" y="2016"/>
            <a:chExt cx="960" cy="384"/>
          </a:xfrm>
        </p:grpSpPr>
        <p:sp>
          <p:nvSpPr>
            <p:cNvPr id="111744" name="AutoShape 45">
              <a:extLst>
                <a:ext uri="{FF2B5EF4-FFF2-40B4-BE49-F238E27FC236}">
                  <a16:creationId xmlns:a16="http://schemas.microsoft.com/office/drawing/2014/main" id="{8F9EFCA5-33FF-47CF-98AC-6B6D1A2AAD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45" name="AutoShape 46">
              <a:extLst>
                <a:ext uri="{FF2B5EF4-FFF2-40B4-BE49-F238E27FC236}">
                  <a16:creationId xmlns:a16="http://schemas.microsoft.com/office/drawing/2014/main" id="{73A05864-55DA-409D-8C34-B69949BE0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46" name="Oval 47">
              <a:extLst>
                <a:ext uri="{FF2B5EF4-FFF2-40B4-BE49-F238E27FC236}">
                  <a16:creationId xmlns:a16="http://schemas.microsoft.com/office/drawing/2014/main" id="{4877F861-AAC8-4DB9-94E2-970AB4B9B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47" name="Oval 48">
              <a:extLst>
                <a:ext uri="{FF2B5EF4-FFF2-40B4-BE49-F238E27FC236}">
                  <a16:creationId xmlns:a16="http://schemas.microsoft.com/office/drawing/2014/main" id="{F857B175-D012-4FBD-A77B-DD362C3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1"/>
            <a:ext cx="8382000" cy="923330"/>
            <a:chOff x="584200" y="2520950"/>
            <a:chExt cx="8382000" cy="922791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92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(l)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2" name="Group 44">
            <a:extLst>
              <a:ext uri="{FF2B5EF4-FFF2-40B4-BE49-F238E27FC236}">
                <a16:creationId xmlns:a16="http://schemas.microsoft.com/office/drawing/2014/main" id="{62280FD6-4AF8-40E7-8C5A-15AE1EB51CC8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3292475"/>
            <a:ext cx="990600" cy="381000"/>
            <a:chOff x="4416" y="2016"/>
            <a:chExt cx="960" cy="384"/>
          </a:xfrm>
        </p:grpSpPr>
        <p:sp>
          <p:nvSpPr>
            <p:cNvPr id="111713" name="AutoShape 45">
              <a:extLst>
                <a:ext uri="{FF2B5EF4-FFF2-40B4-BE49-F238E27FC236}">
                  <a16:creationId xmlns:a16="http://schemas.microsoft.com/office/drawing/2014/main" id="{7DE1C38A-E47C-4F4F-A170-BAE8CD499B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4" name="AutoShape 46">
              <a:extLst>
                <a:ext uri="{FF2B5EF4-FFF2-40B4-BE49-F238E27FC236}">
                  <a16:creationId xmlns:a16="http://schemas.microsoft.com/office/drawing/2014/main" id="{0B65B633-B35E-4F87-AAA3-DDA6BE57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5" name="Oval 47">
              <a:extLst>
                <a:ext uri="{FF2B5EF4-FFF2-40B4-BE49-F238E27FC236}">
                  <a16:creationId xmlns:a16="http://schemas.microsoft.com/office/drawing/2014/main" id="{09CF7359-B1F2-4954-9F71-7D015D73B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16" name="Oval 48">
              <a:extLst>
                <a:ext uri="{FF2B5EF4-FFF2-40B4-BE49-F238E27FC236}">
                  <a16:creationId xmlns:a16="http://schemas.microsoft.com/office/drawing/2014/main" id="{3D3757EF-1AE0-4CF1-B977-03F05DC0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11633" name="Oval 47">
            <a:extLst>
              <a:ext uri="{FF2B5EF4-FFF2-40B4-BE49-F238E27FC236}">
                <a16:creationId xmlns:a16="http://schemas.microsoft.com/office/drawing/2014/main" id="{5E07F753-4975-4292-AB3A-9A3D6BE90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400" y="48815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>
                  <a:latin typeface="Arial" panose="020B0604020202020204" pitchFamily="34" charset="0"/>
                </a:rPr>
                <a:t>zuurstof</a:t>
              </a:r>
              <a:endParaRPr lang="nl-NL" altLang="nl-NL" sz="160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70530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D24E447-AF7A-4B5D-A27C-792C7B4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34A6B3F7-8EFD-49E0-B5AE-2A53F558C0AD}"/>
              </a:ext>
            </a:extLst>
          </p:cNvPr>
          <p:cNvGrpSpPr>
            <a:grpSpLocks/>
          </p:cNvGrpSpPr>
          <p:nvPr/>
        </p:nvGrpSpPr>
        <p:grpSpPr bwMode="auto">
          <a:xfrm>
            <a:off x="6991777" y="3860800"/>
            <a:ext cx="1371600" cy="533400"/>
            <a:chOff x="1680" y="1008"/>
            <a:chExt cx="864" cy="336"/>
          </a:xfrm>
        </p:grpSpPr>
        <p:sp>
          <p:nvSpPr>
            <p:cNvPr id="9243" name="Rectangle 7">
              <a:extLst>
                <a:ext uri="{FF2B5EF4-FFF2-40B4-BE49-F238E27FC236}">
                  <a16:creationId xmlns:a16="http://schemas.microsoft.com/office/drawing/2014/main" id="{A420A022-CFAA-4806-8683-FE32CBE8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4" name="Oval 8">
              <a:extLst>
                <a:ext uri="{FF2B5EF4-FFF2-40B4-BE49-F238E27FC236}">
                  <a16:creationId xmlns:a16="http://schemas.microsoft.com/office/drawing/2014/main" id="{2A68202B-85BC-40BB-9B38-4F6018E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5" name="Oval 9">
              <a:extLst>
                <a:ext uri="{FF2B5EF4-FFF2-40B4-BE49-F238E27FC236}">
                  <a16:creationId xmlns:a16="http://schemas.microsoft.com/office/drawing/2014/main" id="{302229E8-6B20-497D-A733-747E6A2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0" name="Text Box 10">
            <a:extLst>
              <a:ext uri="{FF2B5EF4-FFF2-40B4-BE49-F238E27FC236}">
                <a16:creationId xmlns:a16="http://schemas.microsoft.com/office/drawing/2014/main" id="{E90E3A9A-3765-4C1A-877C-97F2AD35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>
                <a:latin typeface="Arial" panose="020B0604020202020204" pitchFamily="34" charset="0"/>
              </a:rPr>
              <a:t>  </a:t>
            </a:r>
            <a:r>
              <a:rPr lang="nl-NL" altLang="nl-NL" sz="1600" dirty="0">
                <a:latin typeface="Arial" panose="020B0604020202020204" pitchFamily="34" charset="0"/>
              </a:rPr>
              <a:t>chloor</a:t>
            </a: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33CE98BF-FB1A-4037-833F-2732B0E4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waterstofchloride</a:t>
            </a:r>
          </a:p>
        </p:txBody>
      </p: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8212C6BC-DFDD-4986-AD96-00C2C0EC8EB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60800"/>
            <a:ext cx="1371600" cy="533400"/>
            <a:chOff x="2352" y="1104"/>
            <a:chExt cx="960" cy="384"/>
          </a:xfrm>
        </p:grpSpPr>
        <p:sp>
          <p:nvSpPr>
            <p:cNvPr id="9237" name="Oval 17">
              <a:extLst>
                <a:ext uri="{FF2B5EF4-FFF2-40B4-BE49-F238E27FC236}">
                  <a16:creationId xmlns:a16="http://schemas.microsoft.com/office/drawing/2014/main" id="{3D28F66F-1C8C-49F1-A2EE-88C64717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8" name="Oval 18">
              <a:extLst>
                <a:ext uri="{FF2B5EF4-FFF2-40B4-BE49-F238E27FC236}">
                  <a16:creationId xmlns:a16="http://schemas.microsoft.com/office/drawing/2014/main" id="{F49EA6EF-3283-44F3-921D-EA385626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9" name="Rectangle 19">
              <a:extLst>
                <a:ext uri="{FF2B5EF4-FFF2-40B4-BE49-F238E27FC236}">
                  <a16:creationId xmlns:a16="http://schemas.microsoft.com/office/drawing/2014/main" id="{01260CFF-4C58-4675-AD30-B9DE7297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9225" name="Text Box 21">
            <a:extLst>
              <a:ext uri="{FF2B5EF4-FFF2-40B4-BE49-F238E27FC236}">
                <a16:creationId xmlns:a16="http://schemas.microsoft.com/office/drawing/2014/main" id="{D4650559-EA7C-4E12-AB65-D488EA46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9227" name="Group 23">
            <a:extLst>
              <a:ext uri="{FF2B5EF4-FFF2-40B4-BE49-F238E27FC236}">
                <a16:creationId xmlns:a16="http://schemas.microsoft.com/office/drawing/2014/main" id="{2EDEFBA3-5A0B-4A31-88EF-2CE80A7759A5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3860800"/>
            <a:ext cx="1371600" cy="533400"/>
            <a:chOff x="3648" y="1008"/>
            <a:chExt cx="864" cy="336"/>
          </a:xfrm>
        </p:grpSpPr>
        <p:sp>
          <p:nvSpPr>
            <p:cNvPr id="9234" name="Rectangle 24">
              <a:extLst>
                <a:ext uri="{FF2B5EF4-FFF2-40B4-BE49-F238E27FC236}">
                  <a16:creationId xmlns:a16="http://schemas.microsoft.com/office/drawing/2014/main" id="{5F6F06DE-B9E4-4407-A54B-C6AD429C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35" name="Oval 25">
              <a:extLst>
                <a:ext uri="{FF2B5EF4-FFF2-40B4-BE49-F238E27FC236}">
                  <a16:creationId xmlns:a16="http://schemas.microsoft.com/office/drawing/2014/main" id="{DA46C658-5E31-4E5B-B4B1-4284DF4D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6" name="Oval 26">
              <a:extLst>
                <a:ext uri="{FF2B5EF4-FFF2-40B4-BE49-F238E27FC236}">
                  <a16:creationId xmlns:a16="http://schemas.microsoft.com/office/drawing/2014/main" id="{6B8AA875-20A1-4602-A959-0C4CA6C4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33" name="Text Box 22">
            <a:extLst>
              <a:ext uri="{FF2B5EF4-FFF2-40B4-BE49-F238E27FC236}">
                <a16:creationId xmlns:a16="http://schemas.microsoft.com/office/drawing/2014/main" id="{0E392839-DD1F-4978-848C-321AAE8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0A801A8-761F-4B24-9835-A8C4DF4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33392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790AA49C-1D64-4086-9A51-103273DD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04605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C78532B5-A825-4D89-8FBC-A7BE67EBB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05D3FD5D-7B5A-418E-A33B-FEBB0FC30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56490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9ED26B00-C41E-4619-8D31-B039C7E0B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409730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99796DCE-5CA1-4AB5-8101-D0F39CC16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29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HCl </a:t>
            </a:r>
            <a:r>
              <a:rPr lang="en-US" altLang="nl-NL" sz="1600" b="1" dirty="0">
                <a:latin typeface="Arial" panose="020B0604020202020204" pitchFamily="34" charset="0"/>
              </a:rPr>
              <a:t>(aq)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 H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Cl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AF4D3803-046F-44BB-8BA6-5DF732E7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  <p:extLst>
      <p:ext uri="{BB962C8B-B14F-4D97-AF65-F5344CB8AC3E}">
        <p14:creationId xmlns:p14="http://schemas.microsoft.com/office/powerpoint/2010/main" val="3286332420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6" name="Group 44">
            <a:extLst>
              <a:ext uri="{FF2B5EF4-FFF2-40B4-BE49-F238E27FC236}">
                <a16:creationId xmlns:a16="http://schemas.microsoft.com/office/drawing/2014/main" id="{B30CB91F-C47F-4F76-9293-FD06179F3265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4371975"/>
            <a:ext cx="990600" cy="381000"/>
            <a:chOff x="4416" y="2016"/>
            <a:chExt cx="960" cy="384"/>
          </a:xfrm>
        </p:grpSpPr>
        <p:sp>
          <p:nvSpPr>
            <p:cNvPr id="111744" name="AutoShape 45">
              <a:extLst>
                <a:ext uri="{FF2B5EF4-FFF2-40B4-BE49-F238E27FC236}">
                  <a16:creationId xmlns:a16="http://schemas.microsoft.com/office/drawing/2014/main" id="{8F9EFCA5-33FF-47CF-98AC-6B6D1A2AAD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45" name="AutoShape 46">
              <a:extLst>
                <a:ext uri="{FF2B5EF4-FFF2-40B4-BE49-F238E27FC236}">
                  <a16:creationId xmlns:a16="http://schemas.microsoft.com/office/drawing/2014/main" id="{73A05864-55DA-409D-8C34-B69949BE0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46" name="Oval 47">
              <a:extLst>
                <a:ext uri="{FF2B5EF4-FFF2-40B4-BE49-F238E27FC236}">
                  <a16:creationId xmlns:a16="http://schemas.microsoft.com/office/drawing/2014/main" id="{4877F861-AAC8-4DB9-94E2-970AB4B9B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47" name="Oval 48">
              <a:extLst>
                <a:ext uri="{FF2B5EF4-FFF2-40B4-BE49-F238E27FC236}">
                  <a16:creationId xmlns:a16="http://schemas.microsoft.com/office/drawing/2014/main" id="{F857B175-D012-4FBD-A77B-DD362C3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923869"/>
            <a:chOff x="584200" y="2520950"/>
            <a:chExt cx="8382000" cy="923330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en-US" altLang="nl-NL" sz="2400" b="1" dirty="0">
                  <a:latin typeface="Arial" panose="020B0604020202020204" pitchFamily="34" charset="0"/>
                </a:rPr>
                <a:t>3½</a:t>
              </a:r>
              <a:r>
                <a:rPr lang="en-US" altLang="nl-NL" sz="400" b="1" dirty="0">
                  <a:latin typeface="Arial" panose="020B0604020202020204" pitchFamily="34" charset="0"/>
                </a:rPr>
                <a:t>    </a:t>
              </a:r>
              <a:r>
                <a:rPr lang="en-US" altLang="nl-NL" sz="200" b="1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latin typeface="Arial" panose="020B0604020202020204" pitchFamily="34" charset="0"/>
                </a:rPr>
                <a:t>3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2" name="Group 44">
            <a:extLst>
              <a:ext uri="{FF2B5EF4-FFF2-40B4-BE49-F238E27FC236}">
                <a16:creationId xmlns:a16="http://schemas.microsoft.com/office/drawing/2014/main" id="{62280FD6-4AF8-40E7-8C5A-15AE1EB51CC8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3292475"/>
            <a:ext cx="990600" cy="381000"/>
            <a:chOff x="4416" y="2016"/>
            <a:chExt cx="960" cy="384"/>
          </a:xfrm>
        </p:grpSpPr>
        <p:sp>
          <p:nvSpPr>
            <p:cNvPr id="111713" name="AutoShape 45">
              <a:extLst>
                <a:ext uri="{FF2B5EF4-FFF2-40B4-BE49-F238E27FC236}">
                  <a16:creationId xmlns:a16="http://schemas.microsoft.com/office/drawing/2014/main" id="{7DE1C38A-E47C-4F4F-A170-BAE8CD499B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4" name="AutoShape 46">
              <a:extLst>
                <a:ext uri="{FF2B5EF4-FFF2-40B4-BE49-F238E27FC236}">
                  <a16:creationId xmlns:a16="http://schemas.microsoft.com/office/drawing/2014/main" id="{0B65B633-B35E-4F87-AAA3-DDA6BE57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5" name="Oval 47">
              <a:extLst>
                <a:ext uri="{FF2B5EF4-FFF2-40B4-BE49-F238E27FC236}">
                  <a16:creationId xmlns:a16="http://schemas.microsoft.com/office/drawing/2014/main" id="{09CF7359-B1F2-4954-9F71-7D015D73B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16" name="Oval 48">
              <a:extLst>
                <a:ext uri="{FF2B5EF4-FFF2-40B4-BE49-F238E27FC236}">
                  <a16:creationId xmlns:a16="http://schemas.microsoft.com/office/drawing/2014/main" id="{3D3757EF-1AE0-4CF1-B977-03F05DC0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11633" name="Oval 47">
            <a:extLst>
              <a:ext uri="{FF2B5EF4-FFF2-40B4-BE49-F238E27FC236}">
                <a16:creationId xmlns:a16="http://schemas.microsoft.com/office/drawing/2014/main" id="{5E07F753-4975-4292-AB3A-9A3D6BE90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400" y="48815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grpSp>
        <p:nvGrpSpPr>
          <p:cNvPr id="111634" name="Groep 97">
            <a:extLst>
              <a:ext uri="{FF2B5EF4-FFF2-40B4-BE49-F238E27FC236}">
                <a16:creationId xmlns:a16="http://schemas.microsoft.com/office/drawing/2014/main" id="{36237193-1872-4399-B147-A051911A0F1B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2328701"/>
            <a:ext cx="8382000" cy="484664"/>
            <a:chOff x="584200" y="2520950"/>
            <a:chExt cx="8382000" cy="485502"/>
          </a:xfrm>
        </p:grpSpPr>
        <p:sp>
          <p:nvSpPr>
            <p:cNvPr id="111709" name="Text Box 55">
              <a:extLst>
                <a:ext uri="{FF2B5EF4-FFF2-40B4-BE49-F238E27FC236}">
                  <a16:creationId xmlns:a16="http://schemas.microsoft.com/office/drawing/2014/main" id="{22848AD6-E344-46D2-85EC-4E6145420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4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11710" name="Line 56">
              <a:extLst>
                <a:ext uri="{FF2B5EF4-FFF2-40B4-BE49-F238E27FC236}">
                  <a16:creationId xmlns:a16="http://schemas.microsoft.com/office/drawing/2014/main" id="{3376308F-572A-4BD1-9BD5-A179E67C6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87" y="2764472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711" name="Text Box 57">
              <a:extLst>
                <a:ext uri="{FF2B5EF4-FFF2-40B4-BE49-F238E27FC236}">
                  <a16:creationId xmlns:a16="http://schemas.microsoft.com/office/drawing/2014/main" id="{35457269-EEAC-408F-93EA-8D41EF8A1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1523" y="2528943"/>
              <a:ext cx="504825" cy="46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1712" name="Text Box 58">
              <a:extLst>
                <a:ext uri="{FF2B5EF4-FFF2-40B4-BE49-F238E27FC236}">
                  <a16:creationId xmlns:a16="http://schemas.microsoft.com/office/drawing/2014/main" id="{4AAE33C2-86C0-4880-B09B-282EC2F88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43988"/>
              <a:ext cx="503238" cy="46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>
                  <a:latin typeface="Arial" panose="020B0604020202020204" pitchFamily="34" charset="0"/>
                </a:rPr>
                <a:t>zuurstof</a:t>
              </a:r>
              <a:endParaRPr lang="nl-NL" altLang="nl-NL" sz="1600">
                <a:latin typeface="Arial" panose="020B0604020202020204" pitchFamily="34" charset="0"/>
              </a:endParaRP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>
                  <a:latin typeface="Arial" panose="020B0604020202020204" pitchFamily="34" charset="0"/>
                </a:rPr>
                <a:t>+</a:t>
              </a:r>
              <a:endParaRPr lang="nl-NL" altLang="nl-NL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616329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16">
            <a:extLst>
              <a:ext uri="{FF2B5EF4-FFF2-40B4-BE49-F238E27FC236}">
                <a16:creationId xmlns:a16="http://schemas.microsoft.com/office/drawing/2014/main" id="{7C727ADB-BF9F-48A4-9A75-A1CE8F8D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2" y="4115813"/>
            <a:ext cx="68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1619" name="Text Box 18">
            <a:extLst>
              <a:ext uri="{FF2B5EF4-FFF2-40B4-BE49-F238E27FC236}">
                <a16:creationId xmlns:a16="http://schemas.microsoft.com/office/drawing/2014/main" id="{FBCEC75A-1D25-4957-83FD-47D267A8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1" y="385200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11621" name="Text Box 27">
            <a:extLst>
              <a:ext uri="{FF2B5EF4-FFF2-40B4-BE49-F238E27FC236}">
                <a16:creationId xmlns:a16="http://schemas.microsoft.com/office/drawing/2014/main" id="{463F4209-251C-477F-AF43-D97822D2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432" y="384179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grpSp>
        <p:nvGrpSpPr>
          <p:cNvPr id="111622" name="Groep 5">
            <a:extLst>
              <a:ext uri="{FF2B5EF4-FFF2-40B4-BE49-F238E27FC236}">
                <a16:creationId xmlns:a16="http://schemas.microsoft.com/office/drawing/2014/main" id="{1DF7DB12-91D5-4850-9A6A-67E6999B692A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341688"/>
            <a:ext cx="427037" cy="1539875"/>
            <a:chOff x="5699125" y="3667125"/>
            <a:chExt cx="427038" cy="1539875"/>
          </a:xfrm>
        </p:grpSpPr>
        <p:grpSp>
          <p:nvGrpSpPr>
            <p:cNvPr id="111776" name="Group 2">
              <a:extLst>
                <a:ext uri="{FF2B5EF4-FFF2-40B4-BE49-F238E27FC236}">
                  <a16:creationId xmlns:a16="http://schemas.microsoft.com/office/drawing/2014/main" id="{2BE93E52-B354-4892-84AA-4EF4EFA784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83" name="AutoShape 3">
                <a:extLst>
                  <a:ext uri="{FF2B5EF4-FFF2-40B4-BE49-F238E27FC236}">
                    <a16:creationId xmlns:a16="http://schemas.microsoft.com/office/drawing/2014/main" id="{6FB01D06-8F14-415F-8848-A13A1054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4" name="AutoShape 4">
                <a:extLst>
                  <a:ext uri="{FF2B5EF4-FFF2-40B4-BE49-F238E27FC236}">
                    <a16:creationId xmlns:a16="http://schemas.microsoft.com/office/drawing/2014/main" id="{21579021-B341-4CFE-A1B7-BE2BA6BA5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77" name="Group 5">
              <a:extLst>
                <a:ext uri="{FF2B5EF4-FFF2-40B4-BE49-F238E27FC236}">
                  <a16:creationId xmlns:a16="http://schemas.microsoft.com/office/drawing/2014/main" id="{4538621D-A001-4234-801E-AF5C24D9BEC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81" name="AutoShape 6">
                <a:extLst>
                  <a:ext uri="{FF2B5EF4-FFF2-40B4-BE49-F238E27FC236}">
                    <a16:creationId xmlns:a16="http://schemas.microsoft.com/office/drawing/2014/main" id="{6521C8FB-C57D-431A-90CC-CA9E4C2B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82" name="AutoShape 7">
                <a:extLst>
                  <a:ext uri="{FF2B5EF4-FFF2-40B4-BE49-F238E27FC236}">
                    <a16:creationId xmlns:a16="http://schemas.microsoft.com/office/drawing/2014/main" id="{31916D21-C027-4749-8627-42DDAE7C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78" name="Oval 35">
              <a:extLst>
                <a:ext uri="{FF2B5EF4-FFF2-40B4-BE49-F238E27FC236}">
                  <a16:creationId xmlns:a16="http://schemas.microsoft.com/office/drawing/2014/main" id="{58FACF29-5919-4626-AFC4-6DD289833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9" name="Oval 36">
              <a:extLst>
                <a:ext uri="{FF2B5EF4-FFF2-40B4-BE49-F238E27FC236}">
                  <a16:creationId xmlns:a16="http://schemas.microsoft.com/office/drawing/2014/main" id="{6C16D4EE-8B57-4628-8B7A-68C2FB8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80" name="Oval 37">
              <a:extLst>
                <a:ext uri="{FF2B5EF4-FFF2-40B4-BE49-F238E27FC236}">
                  <a16:creationId xmlns:a16="http://schemas.microsoft.com/office/drawing/2014/main" id="{739BE2DE-EA5E-438A-8795-DA60B16D8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3" name="Group 38">
            <a:extLst>
              <a:ext uri="{FF2B5EF4-FFF2-40B4-BE49-F238E27FC236}">
                <a16:creationId xmlns:a16="http://schemas.microsoft.com/office/drawing/2014/main" id="{611E7109-1DB4-4FAE-A100-D0864F63B9F5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51288"/>
            <a:ext cx="1071562" cy="685800"/>
            <a:chOff x="1968" y="912"/>
            <a:chExt cx="963" cy="673"/>
          </a:xfrm>
        </p:grpSpPr>
        <p:sp>
          <p:nvSpPr>
            <p:cNvPr id="111771" name="Rectangle 39">
              <a:extLst>
                <a:ext uri="{FF2B5EF4-FFF2-40B4-BE49-F238E27FC236}">
                  <a16:creationId xmlns:a16="http://schemas.microsoft.com/office/drawing/2014/main" id="{FF60E9C9-AE13-48C3-A9D6-B8EE1F762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2" name="Rectangle 40">
              <a:extLst>
                <a:ext uri="{FF2B5EF4-FFF2-40B4-BE49-F238E27FC236}">
                  <a16:creationId xmlns:a16="http://schemas.microsoft.com/office/drawing/2014/main" id="{36717D3B-7518-46C6-8759-51BB88B09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73" name="Oval 41">
              <a:extLst>
                <a:ext uri="{FF2B5EF4-FFF2-40B4-BE49-F238E27FC236}">
                  <a16:creationId xmlns:a16="http://schemas.microsoft.com/office/drawing/2014/main" id="{D13AFB24-1765-471F-9E5E-E2A56E2F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4" name="Oval 42">
              <a:extLst>
                <a:ext uri="{FF2B5EF4-FFF2-40B4-BE49-F238E27FC236}">
                  <a16:creationId xmlns:a16="http://schemas.microsoft.com/office/drawing/2014/main" id="{BE4883BB-FA99-4221-B8DC-C2B3A29B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75" name="Oval 43">
              <a:extLst>
                <a:ext uri="{FF2B5EF4-FFF2-40B4-BE49-F238E27FC236}">
                  <a16:creationId xmlns:a16="http://schemas.microsoft.com/office/drawing/2014/main" id="{F4939020-B01A-4E23-A5F8-A9281947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5" name="Groep 4">
            <a:extLst>
              <a:ext uri="{FF2B5EF4-FFF2-40B4-BE49-F238E27FC236}">
                <a16:creationId xmlns:a16="http://schemas.microsoft.com/office/drawing/2014/main" id="{950CCC0D-F9D7-4D2C-9325-4FF088E71213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436938"/>
            <a:ext cx="1828800" cy="1327150"/>
            <a:chOff x="548153" y="3738980"/>
            <a:chExt cx="1828126" cy="1327334"/>
          </a:xfrm>
        </p:grpSpPr>
        <p:sp>
          <p:nvSpPr>
            <p:cNvPr id="111748" name="Rectangle 9">
              <a:extLst>
                <a:ext uri="{FF2B5EF4-FFF2-40B4-BE49-F238E27FC236}">
                  <a16:creationId xmlns:a16="http://schemas.microsoft.com/office/drawing/2014/main" id="{0621AE0A-E717-49AF-9D5C-AFB0A6E8A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49" name="Rectangle 9">
              <a:extLst>
                <a:ext uri="{FF2B5EF4-FFF2-40B4-BE49-F238E27FC236}">
                  <a16:creationId xmlns:a16="http://schemas.microsoft.com/office/drawing/2014/main" id="{C4C2B313-304E-4731-AF34-F6569DAD5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0" name="Rectangle 9">
              <a:extLst>
                <a:ext uri="{FF2B5EF4-FFF2-40B4-BE49-F238E27FC236}">
                  <a16:creationId xmlns:a16="http://schemas.microsoft.com/office/drawing/2014/main" id="{EEF7EA8F-D89B-414D-A581-1C6738E9B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1" name="Rectangle 28">
              <a:extLst>
                <a:ext uri="{FF2B5EF4-FFF2-40B4-BE49-F238E27FC236}">
                  <a16:creationId xmlns:a16="http://schemas.microsoft.com/office/drawing/2014/main" id="{988D0119-A5ED-49BB-8D5A-9DD11204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2" name="Rectangle 28">
              <a:extLst>
                <a:ext uri="{FF2B5EF4-FFF2-40B4-BE49-F238E27FC236}">
                  <a16:creationId xmlns:a16="http://schemas.microsoft.com/office/drawing/2014/main" id="{A22FE977-0A53-4F18-87AD-78807029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3" name="Rectangle 9">
              <a:extLst>
                <a:ext uri="{FF2B5EF4-FFF2-40B4-BE49-F238E27FC236}">
                  <a16:creationId xmlns:a16="http://schemas.microsoft.com/office/drawing/2014/main" id="{BA626E4C-7AA7-4B1B-9914-CE201EA14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4" name="Rectangle 28">
              <a:extLst>
                <a:ext uri="{FF2B5EF4-FFF2-40B4-BE49-F238E27FC236}">
                  <a16:creationId xmlns:a16="http://schemas.microsoft.com/office/drawing/2014/main" id="{BA64DF89-7050-4168-99BF-3290CA00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55" name="Oval 30">
              <a:extLst>
                <a:ext uri="{FF2B5EF4-FFF2-40B4-BE49-F238E27FC236}">
                  <a16:creationId xmlns:a16="http://schemas.microsoft.com/office/drawing/2014/main" id="{84A24C99-AAE7-499C-8E1B-8D5B7F7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56" name="Oval 31">
              <a:extLst>
                <a:ext uri="{FF2B5EF4-FFF2-40B4-BE49-F238E27FC236}">
                  <a16:creationId xmlns:a16="http://schemas.microsoft.com/office/drawing/2014/main" id="{F76BFFF7-B9CD-4E59-8C08-20B5C050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7" name="Oval 32">
              <a:extLst>
                <a:ext uri="{FF2B5EF4-FFF2-40B4-BE49-F238E27FC236}">
                  <a16:creationId xmlns:a16="http://schemas.microsoft.com/office/drawing/2014/main" id="{8BCB5A12-7029-447D-9F9F-5FDAC166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8" name="Oval 33">
              <a:extLst>
                <a:ext uri="{FF2B5EF4-FFF2-40B4-BE49-F238E27FC236}">
                  <a16:creationId xmlns:a16="http://schemas.microsoft.com/office/drawing/2014/main" id="{14D041CB-FA5E-4E23-84E1-EDB5290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59" name="Oval 34">
              <a:extLst>
                <a:ext uri="{FF2B5EF4-FFF2-40B4-BE49-F238E27FC236}">
                  <a16:creationId xmlns:a16="http://schemas.microsoft.com/office/drawing/2014/main" id="{A404894C-1309-475D-A4AC-CBF4B891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0" name="Oval 32">
              <a:extLst>
                <a:ext uri="{FF2B5EF4-FFF2-40B4-BE49-F238E27FC236}">
                  <a16:creationId xmlns:a16="http://schemas.microsoft.com/office/drawing/2014/main" id="{7CF25D01-DD40-42EA-92A1-369E6F69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1" name="Oval 32">
              <a:extLst>
                <a:ext uri="{FF2B5EF4-FFF2-40B4-BE49-F238E27FC236}">
                  <a16:creationId xmlns:a16="http://schemas.microsoft.com/office/drawing/2014/main" id="{BD3CB943-233E-438C-9C32-F0EE24B4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62" name="Oval 30">
              <a:extLst>
                <a:ext uri="{FF2B5EF4-FFF2-40B4-BE49-F238E27FC236}">
                  <a16:creationId xmlns:a16="http://schemas.microsoft.com/office/drawing/2014/main" id="{604C211A-80DB-4303-B3CF-D2540686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26" name="Group 44">
            <a:extLst>
              <a:ext uri="{FF2B5EF4-FFF2-40B4-BE49-F238E27FC236}">
                <a16:creationId xmlns:a16="http://schemas.microsoft.com/office/drawing/2014/main" id="{B30CB91F-C47F-4F76-9293-FD06179F3265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4371975"/>
            <a:ext cx="990600" cy="381000"/>
            <a:chOff x="4416" y="2016"/>
            <a:chExt cx="960" cy="384"/>
          </a:xfrm>
        </p:grpSpPr>
        <p:sp>
          <p:nvSpPr>
            <p:cNvPr id="111744" name="AutoShape 45">
              <a:extLst>
                <a:ext uri="{FF2B5EF4-FFF2-40B4-BE49-F238E27FC236}">
                  <a16:creationId xmlns:a16="http://schemas.microsoft.com/office/drawing/2014/main" id="{8F9EFCA5-33FF-47CF-98AC-6B6D1A2AAD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45" name="AutoShape 46">
              <a:extLst>
                <a:ext uri="{FF2B5EF4-FFF2-40B4-BE49-F238E27FC236}">
                  <a16:creationId xmlns:a16="http://schemas.microsoft.com/office/drawing/2014/main" id="{73A05864-55DA-409D-8C34-B69949BE0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46" name="Oval 47">
              <a:extLst>
                <a:ext uri="{FF2B5EF4-FFF2-40B4-BE49-F238E27FC236}">
                  <a16:creationId xmlns:a16="http://schemas.microsoft.com/office/drawing/2014/main" id="{4877F861-AAC8-4DB9-94E2-970AB4B9B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47" name="Oval 48">
              <a:extLst>
                <a:ext uri="{FF2B5EF4-FFF2-40B4-BE49-F238E27FC236}">
                  <a16:creationId xmlns:a16="http://schemas.microsoft.com/office/drawing/2014/main" id="{F857B175-D012-4FBD-A77B-DD362C3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7" name="Groep 171">
            <a:extLst>
              <a:ext uri="{FF2B5EF4-FFF2-40B4-BE49-F238E27FC236}">
                <a16:creationId xmlns:a16="http://schemas.microsoft.com/office/drawing/2014/main" id="{760F4815-7F87-4304-AAE8-452D9283E631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1830"/>
            <a:ext cx="8382000" cy="923869"/>
            <a:chOff x="584200" y="2520950"/>
            <a:chExt cx="8382000" cy="923330"/>
          </a:xfrm>
        </p:grpSpPr>
        <p:sp>
          <p:nvSpPr>
            <p:cNvPr id="111740" name="Text Box 55">
              <a:extLst>
                <a:ext uri="{FF2B5EF4-FFF2-40B4-BE49-F238E27FC236}">
                  <a16:creationId xmlns:a16="http://schemas.microsoft.com/office/drawing/2014/main" id="{40A90DAF-DD1F-46C4-B2CD-267C45D6F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800" dirty="0"/>
                <a:t>  </a:t>
              </a:r>
              <a:r>
                <a:rPr lang="nl-NL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nl-NL" altLang="nl-NL" sz="2000" b="1" dirty="0">
                  <a:latin typeface="Arial" panose="020B0604020202020204" pitchFamily="34" charset="0"/>
                </a:rPr>
                <a:t>C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</a:t>
              </a:r>
              <a:r>
                <a:rPr lang="nl-NL" altLang="nl-NL" sz="2400" b="1" dirty="0">
                  <a:latin typeface="Arial" panose="020B0604020202020204" pitchFamily="34" charset="0"/>
                </a:rPr>
                <a:t>3½</a:t>
              </a:r>
              <a:r>
                <a:rPr lang="nl-NL" altLang="nl-NL" sz="400" b="1" dirty="0">
                  <a:latin typeface="Arial" panose="020B0604020202020204" pitchFamily="34" charset="0"/>
                </a:rPr>
                <a:t>    </a:t>
              </a:r>
              <a:r>
                <a:rPr lang="nl-NL" altLang="nl-NL" sz="200" b="1" dirty="0">
                  <a:latin typeface="Arial" panose="020B0604020202020204" pitchFamily="34" charset="0"/>
                </a:rPr>
                <a:t>      </a:t>
              </a:r>
              <a:r>
                <a:rPr lang="nl-NL" altLang="nl-NL" sz="2000" b="1" dirty="0">
                  <a:latin typeface="Arial" panose="020B0604020202020204" pitchFamily="34" charset="0"/>
                </a:rPr>
                <a:t>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nl-NL" altLang="nl-NL" sz="2400" b="1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CO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nl-NL" altLang="nl-NL" sz="2400" b="1" dirty="0">
                  <a:latin typeface="Arial" panose="020B0604020202020204" pitchFamily="34" charset="0"/>
                </a:rPr>
                <a:t>3 </a:t>
              </a:r>
              <a:r>
                <a:rPr lang="nl-NL" altLang="nl-NL" sz="2000" b="1" dirty="0">
                  <a:latin typeface="Arial" panose="020B0604020202020204" pitchFamily="34" charset="0"/>
                </a:rPr>
                <a:t>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					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41" name="Line 56">
              <a:extLst>
                <a:ext uri="{FF2B5EF4-FFF2-40B4-BE49-F238E27FC236}">
                  <a16:creationId xmlns:a16="http://schemas.microsoft.com/office/drawing/2014/main" id="{40BDC864-6495-4F1E-9CAB-0CF2515F4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400" y="2789774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11742" name="Text Box 57">
              <a:extLst>
                <a:ext uri="{FF2B5EF4-FFF2-40B4-BE49-F238E27FC236}">
                  <a16:creationId xmlns:a16="http://schemas.microsoft.com/office/drawing/2014/main" id="{24A8A518-1611-4E67-B393-E6441313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40619"/>
              <a:ext cx="504825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b="1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1743" name="Text Box 58">
              <a:extLst>
                <a:ext uri="{FF2B5EF4-FFF2-40B4-BE49-F238E27FC236}">
                  <a16:creationId xmlns:a16="http://schemas.microsoft.com/office/drawing/2014/main" id="{CC75D948-0343-4CCA-ADBA-5CCD09A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78637"/>
              <a:ext cx="503238" cy="4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b="1" dirty="0"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11628" name="Groep 56">
            <a:extLst>
              <a:ext uri="{FF2B5EF4-FFF2-40B4-BE49-F238E27FC236}">
                <a16:creationId xmlns:a16="http://schemas.microsoft.com/office/drawing/2014/main" id="{8F80E470-F926-4954-A2C2-32B182EC1FE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341688"/>
            <a:ext cx="427038" cy="1539875"/>
            <a:chOff x="5699125" y="3667125"/>
            <a:chExt cx="427038" cy="1539875"/>
          </a:xfrm>
        </p:grpSpPr>
        <p:grpSp>
          <p:nvGrpSpPr>
            <p:cNvPr id="111731" name="Group 2">
              <a:extLst>
                <a:ext uri="{FF2B5EF4-FFF2-40B4-BE49-F238E27FC236}">
                  <a16:creationId xmlns:a16="http://schemas.microsoft.com/office/drawing/2014/main" id="{D344DEA0-04A1-402A-89CA-E83084AFDFE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738" name="AutoShape 3">
                <a:extLst>
                  <a:ext uri="{FF2B5EF4-FFF2-40B4-BE49-F238E27FC236}">
                    <a16:creationId xmlns:a16="http://schemas.microsoft.com/office/drawing/2014/main" id="{E50945C2-8E2E-45B6-A704-42BE52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9" name="AutoShape 4">
                <a:extLst>
                  <a:ext uri="{FF2B5EF4-FFF2-40B4-BE49-F238E27FC236}">
                    <a16:creationId xmlns:a16="http://schemas.microsoft.com/office/drawing/2014/main" id="{6D2A6D58-6CB2-4648-86C1-6CD631BC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732" name="Group 5">
              <a:extLst>
                <a:ext uri="{FF2B5EF4-FFF2-40B4-BE49-F238E27FC236}">
                  <a16:creationId xmlns:a16="http://schemas.microsoft.com/office/drawing/2014/main" id="{E20A7E8F-19ED-4B61-AF49-423D551055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736" name="AutoShape 6">
                <a:extLst>
                  <a:ext uri="{FF2B5EF4-FFF2-40B4-BE49-F238E27FC236}">
                    <a16:creationId xmlns:a16="http://schemas.microsoft.com/office/drawing/2014/main" id="{6B16FED9-EAE1-47C0-9EAA-C16FA10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737" name="AutoShape 7">
                <a:extLst>
                  <a:ext uri="{FF2B5EF4-FFF2-40B4-BE49-F238E27FC236}">
                    <a16:creationId xmlns:a16="http://schemas.microsoft.com/office/drawing/2014/main" id="{F6288281-D123-4882-ADC1-C83AC3DAF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733" name="Oval 35">
              <a:extLst>
                <a:ext uri="{FF2B5EF4-FFF2-40B4-BE49-F238E27FC236}">
                  <a16:creationId xmlns:a16="http://schemas.microsoft.com/office/drawing/2014/main" id="{72CA8D1A-855D-451C-961A-4CAD3CD78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4" name="Oval 36">
              <a:extLst>
                <a:ext uri="{FF2B5EF4-FFF2-40B4-BE49-F238E27FC236}">
                  <a16:creationId xmlns:a16="http://schemas.microsoft.com/office/drawing/2014/main" id="{19F21968-8C25-4DB3-AC68-0B144DE6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35" name="Oval 37">
              <a:extLst>
                <a:ext uri="{FF2B5EF4-FFF2-40B4-BE49-F238E27FC236}">
                  <a16:creationId xmlns:a16="http://schemas.microsoft.com/office/drawing/2014/main" id="{08B8F13B-F057-410C-944C-5D8DD9C4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29" name="Group 20">
            <a:extLst>
              <a:ext uri="{FF2B5EF4-FFF2-40B4-BE49-F238E27FC236}">
                <a16:creationId xmlns:a16="http://schemas.microsoft.com/office/drawing/2014/main" id="{9E6198A8-C4DB-405E-A2E9-BE83E1AD7575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4457700"/>
            <a:ext cx="1071563" cy="685800"/>
            <a:chOff x="1968" y="912"/>
            <a:chExt cx="963" cy="673"/>
          </a:xfrm>
        </p:grpSpPr>
        <p:sp>
          <p:nvSpPr>
            <p:cNvPr id="111726" name="Rectangle 21">
              <a:extLst>
                <a:ext uri="{FF2B5EF4-FFF2-40B4-BE49-F238E27FC236}">
                  <a16:creationId xmlns:a16="http://schemas.microsoft.com/office/drawing/2014/main" id="{02D8C5B2-727D-433D-875D-989554519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7" name="Rectangle 22">
              <a:extLst>
                <a:ext uri="{FF2B5EF4-FFF2-40B4-BE49-F238E27FC236}">
                  <a16:creationId xmlns:a16="http://schemas.microsoft.com/office/drawing/2014/main" id="{29C521BD-E7C8-443E-8542-F243D489B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8" name="Oval 23">
              <a:extLst>
                <a:ext uri="{FF2B5EF4-FFF2-40B4-BE49-F238E27FC236}">
                  <a16:creationId xmlns:a16="http://schemas.microsoft.com/office/drawing/2014/main" id="{398BAF3D-0A19-4E0B-A837-A4C082C7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9" name="Oval 24">
              <a:extLst>
                <a:ext uri="{FF2B5EF4-FFF2-40B4-BE49-F238E27FC236}">
                  <a16:creationId xmlns:a16="http://schemas.microsoft.com/office/drawing/2014/main" id="{07782C79-0E00-4A51-AE97-10475810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30" name="Oval 25">
              <a:extLst>
                <a:ext uri="{FF2B5EF4-FFF2-40B4-BE49-F238E27FC236}">
                  <a16:creationId xmlns:a16="http://schemas.microsoft.com/office/drawing/2014/main" id="{A8076148-690B-40F9-BE8A-8EB7B045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0" name="Group 20">
            <a:extLst>
              <a:ext uri="{FF2B5EF4-FFF2-40B4-BE49-F238E27FC236}">
                <a16:creationId xmlns:a16="http://schemas.microsoft.com/office/drawing/2014/main" id="{E40AEBC6-06E4-4AA2-8673-4DC9613B74D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452813"/>
            <a:ext cx="1071563" cy="685800"/>
            <a:chOff x="1968" y="912"/>
            <a:chExt cx="963" cy="673"/>
          </a:xfrm>
        </p:grpSpPr>
        <p:sp>
          <p:nvSpPr>
            <p:cNvPr id="111721" name="Rectangle 21">
              <a:extLst>
                <a:ext uri="{FF2B5EF4-FFF2-40B4-BE49-F238E27FC236}">
                  <a16:creationId xmlns:a16="http://schemas.microsoft.com/office/drawing/2014/main" id="{7AE63938-1FC7-4922-97F6-FB559102F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2" name="Rectangle 22">
              <a:extLst>
                <a:ext uri="{FF2B5EF4-FFF2-40B4-BE49-F238E27FC236}">
                  <a16:creationId xmlns:a16="http://schemas.microsoft.com/office/drawing/2014/main" id="{7D30CB7E-9F5E-4790-8708-9A762359B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23" name="Oval 23">
              <a:extLst>
                <a:ext uri="{FF2B5EF4-FFF2-40B4-BE49-F238E27FC236}">
                  <a16:creationId xmlns:a16="http://schemas.microsoft.com/office/drawing/2014/main" id="{EFCC2949-691B-4E3B-A2A5-BE26E6A5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4" name="Oval 24">
              <a:extLst>
                <a:ext uri="{FF2B5EF4-FFF2-40B4-BE49-F238E27FC236}">
                  <a16:creationId xmlns:a16="http://schemas.microsoft.com/office/drawing/2014/main" id="{BB024C7E-E284-4239-9502-CBA835D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5" name="Oval 25">
              <a:extLst>
                <a:ext uri="{FF2B5EF4-FFF2-40B4-BE49-F238E27FC236}">
                  <a16:creationId xmlns:a16="http://schemas.microsoft.com/office/drawing/2014/main" id="{25FB4C3E-F2D1-4FF0-BE8B-8AA2016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1" name="Group 49">
            <a:extLst>
              <a:ext uri="{FF2B5EF4-FFF2-40B4-BE49-F238E27FC236}">
                <a16:creationId xmlns:a16="http://schemas.microsoft.com/office/drawing/2014/main" id="{9860ACEB-CAA8-40F6-93E0-2AE15CAA3784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3832225"/>
            <a:ext cx="990600" cy="381000"/>
            <a:chOff x="4416" y="2016"/>
            <a:chExt cx="960" cy="384"/>
          </a:xfrm>
        </p:grpSpPr>
        <p:sp>
          <p:nvSpPr>
            <p:cNvPr id="111717" name="AutoShape 50">
              <a:extLst>
                <a:ext uri="{FF2B5EF4-FFF2-40B4-BE49-F238E27FC236}">
                  <a16:creationId xmlns:a16="http://schemas.microsoft.com/office/drawing/2014/main" id="{1377FA44-3131-40C1-A36C-075DBBFB0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8" name="AutoShape 51">
              <a:extLst>
                <a:ext uri="{FF2B5EF4-FFF2-40B4-BE49-F238E27FC236}">
                  <a16:creationId xmlns:a16="http://schemas.microsoft.com/office/drawing/2014/main" id="{1A610D95-AC03-449F-A608-AD9ED3E3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9" name="Oval 52">
              <a:extLst>
                <a:ext uri="{FF2B5EF4-FFF2-40B4-BE49-F238E27FC236}">
                  <a16:creationId xmlns:a16="http://schemas.microsoft.com/office/drawing/2014/main" id="{B4930C90-A828-4EF6-963B-F21473F9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20" name="Oval 53">
              <a:extLst>
                <a:ext uri="{FF2B5EF4-FFF2-40B4-BE49-F238E27FC236}">
                  <a16:creationId xmlns:a16="http://schemas.microsoft.com/office/drawing/2014/main" id="{CA800256-EC65-4A5C-A814-8F1F2676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2" name="Group 44">
            <a:extLst>
              <a:ext uri="{FF2B5EF4-FFF2-40B4-BE49-F238E27FC236}">
                <a16:creationId xmlns:a16="http://schemas.microsoft.com/office/drawing/2014/main" id="{62280FD6-4AF8-40E7-8C5A-15AE1EB51CC8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3292475"/>
            <a:ext cx="990600" cy="381000"/>
            <a:chOff x="4416" y="2016"/>
            <a:chExt cx="960" cy="384"/>
          </a:xfrm>
        </p:grpSpPr>
        <p:sp>
          <p:nvSpPr>
            <p:cNvPr id="111713" name="AutoShape 45">
              <a:extLst>
                <a:ext uri="{FF2B5EF4-FFF2-40B4-BE49-F238E27FC236}">
                  <a16:creationId xmlns:a16="http://schemas.microsoft.com/office/drawing/2014/main" id="{7DE1C38A-E47C-4F4F-A170-BAE8CD499B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4" name="AutoShape 46">
              <a:extLst>
                <a:ext uri="{FF2B5EF4-FFF2-40B4-BE49-F238E27FC236}">
                  <a16:creationId xmlns:a16="http://schemas.microsoft.com/office/drawing/2014/main" id="{0B65B633-B35E-4F87-AAA3-DDA6BE57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715" name="Oval 47">
              <a:extLst>
                <a:ext uri="{FF2B5EF4-FFF2-40B4-BE49-F238E27FC236}">
                  <a16:creationId xmlns:a16="http://schemas.microsoft.com/office/drawing/2014/main" id="{09CF7359-B1F2-4954-9F71-7D015D73B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16" name="Oval 48">
              <a:extLst>
                <a:ext uri="{FF2B5EF4-FFF2-40B4-BE49-F238E27FC236}">
                  <a16:creationId xmlns:a16="http://schemas.microsoft.com/office/drawing/2014/main" id="{3D3757EF-1AE0-4CF1-B977-03F05DC0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11633" name="Oval 47">
            <a:extLst>
              <a:ext uri="{FF2B5EF4-FFF2-40B4-BE49-F238E27FC236}">
                <a16:creationId xmlns:a16="http://schemas.microsoft.com/office/drawing/2014/main" id="{5E07F753-4975-4292-AB3A-9A3D6BE90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4881563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O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grpSp>
        <p:nvGrpSpPr>
          <p:cNvPr id="111634" name="Groep 97">
            <a:extLst>
              <a:ext uri="{FF2B5EF4-FFF2-40B4-BE49-F238E27FC236}">
                <a16:creationId xmlns:a16="http://schemas.microsoft.com/office/drawing/2014/main" id="{36237193-1872-4399-B147-A051911A0F1B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2328701"/>
            <a:ext cx="8382000" cy="484664"/>
            <a:chOff x="584200" y="2520950"/>
            <a:chExt cx="8382000" cy="485502"/>
          </a:xfrm>
        </p:grpSpPr>
        <p:sp>
          <p:nvSpPr>
            <p:cNvPr id="111709" name="Text Box 55">
              <a:extLst>
                <a:ext uri="{FF2B5EF4-FFF2-40B4-BE49-F238E27FC236}">
                  <a16:creationId xmlns:a16="http://schemas.microsoft.com/office/drawing/2014/main" id="{22848AD6-E344-46D2-85EC-4E6145420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800" dirty="0"/>
                <a:t>  </a:t>
              </a:r>
              <a:r>
                <a:rPr lang="nl-NL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C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</a:t>
              </a:r>
              <a:r>
                <a:rPr lang="nl-NL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r>
                <a:rPr lang="nl-NL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nl-NL" altLang="nl-NL" sz="2000" b="1" dirty="0">
                  <a:latin typeface="Arial" panose="020B0604020202020204" pitchFamily="34" charset="0"/>
                </a:rPr>
                <a:t>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nl-NL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nl-NL" altLang="nl-NL" sz="2000" b="1" dirty="0">
                  <a:latin typeface="Arial" panose="020B0604020202020204" pitchFamily="34" charset="0"/>
                </a:rPr>
                <a:t> CO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nl-NL" altLang="nl-NL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nl-NL" altLang="nl-NL" sz="2400" b="1" dirty="0">
                  <a:latin typeface="Arial" panose="020B0604020202020204" pitchFamily="34" charset="0"/>
                </a:rPr>
                <a:t> </a:t>
              </a:r>
              <a:r>
                <a:rPr lang="nl-NL" altLang="nl-NL" sz="2000" b="1" dirty="0">
                  <a:latin typeface="Arial" panose="020B0604020202020204" pitchFamily="34" charset="0"/>
                </a:rPr>
                <a:t>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O (l)</a:t>
              </a:r>
            </a:p>
          </p:txBody>
        </p:sp>
        <p:sp>
          <p:nvSpPr>
            <p:cNvPr id="111710" name="Line 56">
              <a:extLst>
                <a:ext uri="{FF2B5EF4-FFF2-40B4-BE49-F238E27FC236}">
                  <a16:creationId xmlns:a16="http://schemas.microsoft.com/office/drawing/2014/main" id="{3376308F-572A-4BD1-9BD5-A179E67C6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87" y="2764472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11711" name="Text Box 57">
              <a:extLst>
                <a:ext uri="{FF2B5EF4-FFF2-40B4-BE49-F238E27FC236}">
                  <a16:creationId xmlns:a16="http://schemas.microsoft.com/office/drawing/2014/main" id="{35457269-EEAC-408F-93EA-8D41EF8A1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1523" y="2528943"/>
              <a:ext cx="504825" cy="46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b="1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1712" name="Text Box 58">
              <a:extLst>
                <a:ext uri="{FF2B5EF4-FFF2-40B4-BE49-F238E27FC236}">
                  <a16:creationId xmlns:a16="http://schemas.microsoft.com/office/drawing/2014/main" id="{4AAE33C2-86C0-4880-B09B-282EC2F88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43988"/>
              <a:ext cx="503238" cy="46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b="1" dirty="0"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11635" name="Groep 102">
            <a:extLst>
              <a:ext uri="{FF2B5EF4-FFF2-40B4-BE49-F238E27FC236}">
                <a16:creationId xmlns:a16="http://schemas.microsoft.com/office/drawing/2014/main" id="{90A16A81-F728-44CE-B079-19B2A025C9F3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5072063"/>
            <a:ext cx="1828800" cy="1327150"/>
            <a:chOff x="548153" y="3738980"/>
            <a:chExt cx="1828126" cy="1327334"/>
          </a:xfrm>
        </p:grpSpPr>
        <p:sp>
          <p:nvSpPr>
            <p:cNvPr id="111694" name="Rectangle 9">
              <a:extLst>
                <a:ext uri="{FF2B5EF4-FFF2-40B4-BE49-F238E27FC236}">
                  <a16:creationId xmlns:a16="http://schemas.microsoft.com/office/drawing/2014/main" id="{16501965-668E-4315-87DB-847097E0C1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5122" y="4610047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95" name="Rectangle 9">
              <a:extLst>
                <a:ext uri="{FF2B5EF4-FFF2-40B4-BE49-F238E27FC236}">
                  <a16:creationId xmlns:a16="http://schemas.microsoft.com/office/drawing/2014/main" id="{70B288DD-442E-457F-B0BF-4898F33F49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6598" y="4079082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96" name="Rectangle 9">
              <a:extLst>
                <a:ext uri="{FF2B5EF4-FFF2-40B4-BE49-F238E27FC236}">
                  <a16:creationId xmlns:a16="http://schemas.microsoft.com/office/drawing/2014/main" id="{D4D3C403-022F-4B1C-AF50-18742D56EB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21308" y="4073120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97" name="Rectangle 28">
              <a:extLst>
                <a:ext uri="{FF2B5EF4-FFF2-40B4-BE49-F238E27FC236}">
                  <a16:creationId xmlns:a16="http://schemas.microsoft.com/office/drawing/2014/main" id="{5149725B-5B47-401C-99E7-7CED66D02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7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98" name="Rectangle 28">
              <a:extLst>
                <a:ext uri="{FF2B5EF4-FFF2-40B4-BE49-F238E27FC236}">
                  <a16:creationId xmlns:a16="http://schemas.microsoft.com/office/drawing/2014/main" id="{91A4A04B-42DD-4FF3-A6C8-EE4A21BE8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464" y="4331121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99" name="Rectangle 9">
              <a:extLst>
                <a:ext uri="{FF2B5EF4-FFF2-40B4-BE49-F238E27FC236}">
                  <a16:creationId xmlns:a16="http://schemas.microsoft.com/office/drawing/2014/main" id="{AD09BCBD-FC87-4A1C-9D53-FE7231DE5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86644" y="4639469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00" name="Rectangle 28">
              <a:extLst>
                <a:ext uri="{FF2B5EF4-FFF2-40B4-BE49-F238E27FC236}">
                  <a16:creationId xmlns:a16="http://schemas.microsoft.com/office/drawing/2014/main" id="{91B016FB-BCE5-45F6-8478-5871CE5F7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76" y="4341017"/>
              <a:ext cx="220527" cy="1134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701" name="Oval 30">
              <a:extLst>
                <a:ext uri="{FF2B5EF4-FFF2-40B4-BE49-F238E27FC236}">
                  <a16:creationId xmlns:a16="http://schemas.microsoft.com/office/drawing/2014/main" id="{A63FC446-4D46-4B5D-B90D-478534E10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22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702" name="Oval 31">
              <a:extLst>
                <a:ext uri="{FF2B5EF4-FFF2-40B4-BE49-F238E27FC236}">
                  <a16:creationId xmlns:a16="http://schemas.microsoft.com/office/drawing/2014/main" id="{5C7588E1-BD46-4CC1-841B-A2921C4AD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53" y="4208462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03" name="Oval 32">
              <a:extLst>
                <a:ext uri="{FF2B5EF4-FFF2-40B4-BE49-F238E27FC236}">
                  <a16:creationId xmlns:a16="http://schemas.microsoft.com/office/drawing/2014/main" id="{2EA5BC61-F9B1-4155-83C1-7D579AB77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071" y="4723414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04" name="Oval 33">
              <a:extLst>
                <a:ext uri="{FF2B5EF4-FFF2-40B4-BE49-F238E27FC236}">
                  <a16:creationId xmlns:a16="http://schemas.microsoft.com/office/drawing/2014/main" id="{F4ECAD88-EA94-422F-BE41-CAA5F9B99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84" y="471703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05" name="Oval 34">
              <a:extLst>
                <a:ext uri="{FF2B5EF4-FFF2-40B4-BE49-F238E27FC236}">
                  <a16:creationId xmlns:a16="http://schemas.microsoft.com/office/drawing/2014/main" id="{CCC6B7C6-85F6-4EB3-AA74-4BC0A6F0D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9" y="373898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06" name="Oval 32">
              <a:extLst>
                <a:ext uri="{FF2B5EF4-FFF2-40B4-BE49-F238E27FC236}">
                  <a16:creationId xmlns:a16="http://schemas.microsoft.com/office/drawing/2014/main" id="{0FF6AED2-2E16-4272-8084-B488ECC78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576" y="37465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07" name="Oval 32">
              <a:extLst>
                <a:ext uri="{FF2B5EF4-FFF2-40B4-BE49-F238E27FC236}">
                  <a16:creationId xmlns:a16="http://schemas.microsoft.com/office/drawing/2014/main" id="{11C873A0-745E-4A37-BAD7-5D9FDD7EF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9" y="420766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708" name="Oval 30">
              <a:extLst>
                <a:ext uri="{FF2B5EF4-FFF2-40B4-BE49-F238E27FC236}">
                  <a16:creationId xmlns:a16="http://schemas.microsoft.com/office/drawing/2014/main" id="{B43C47E4-1B13-49B4-A350-10FCDBF8B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383" y="417780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36" name="Group 44">
            <a:extLst>
              <a:ext uri="{FF2B5EF4-FFF2-40B4-BE49-F238E27FC236}">
                <a16:creationId xmlns:a16="http://schemas.microsoft.com/office/drawing/2014/main" id="{4F53FAB7-3B30-46C6-9B59-7E921235E791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4881563"/>
            <a:ext cx="990600" cy="381000"/>
            <a:chOff x="4416" y="2016"/>
            <a:chExt cx="960" cy="384"/>
          </a:xfrm>
        </p:grpSpPr>
        <p:sp>
          <p:nvSpPr>
            <p:cNvPr id="111690" name="AutoShape 45">
              <a:extLst>
                <a:ext uri="{FF2B5EF4-FFF2-40B4-BE49-F238E27FC236}">
                  <a16:creationId xmlns:a16="http://schemas.microsoft.com/office/drawing/2014/main" id="{3D491CA4-50B3-46BC-8D92-52FD7EBD3E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91" name="AutoShape 46">
              <a:extLst>
                <a:ext uri="{FF2B5EF4-FFF2-40B4-BE49-F238E27FC236}">
                  <a16:creationId xmlns:a16="http://schemas.microsoft.com/office/drawing/2014/main" id="{B50762CF-7939-4F44-A8F0-65B958E7B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92" name="Oval 47">
              <a:extLst>
                <a:ext uri="{FF2B5EF4-FFF2-40B4-BE49-F238E27FC236}">
                  <a16:creationId xmlns:a16="http://schemas.microsoft.com/office/drawing/2014/main" id="{26F59306-4701-49C6-82D9-452FF9078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93" name="Oval 48">
              <a:extLst>
                <a:ext uri="{FF2B5EF4-FFF2-40B4-BE49-F238E27FC236}">
                  <a16:creationId xmlns:a16="http://schemas.microsoft.com/office/drawing/2014/main" id="{F6019E20-74A2-4DA4-B89F-EBF5B014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7" name="Group 44">
            <a:extLst>
              <a:ext uri="{FF2B5EF4-FFF2-40B4-BE49-F238E27FC236}">
                <a16:creationId xmlns:a16="http://schemas.microsoft.com/office/drawing/2014/main" id="{58FA3A49-FB6E-44D7-97DC-41115D2F16E1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5370513"/>
            <a:ext cx="990600" cy="381000"/>
            <a:chOff x="4416" y="2016"/>
            <a:chExt cx="960" cy="384"/>
          </a:xfrm>
        </p:grpSpPr>
        <p:sp>
          <p:nvSpPr>
            <p:cNvPr id="111686" name="AutoShape 45">
              <a:extLst>
                <a:ext uri="{FF2B5EF4-FFF2-40B4-BE49-F238E27FC236}">
                  <a16:creationId xmlns:a16="http://schemas.microsoft.com/office/drawing/2014/main" id="{38A86EF0-FD0A-4BC9-8B42-64AE8E85A1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87" name="AutoShape 46">
              <a:extLst>
                <a:ext uri="{FF2B5EF4-FFF2-40B4-BE49-F238E27FC236}">
                  <a16:creationId xmlns:a16="http://schemas.microsoft.com/office/drawing/2014/main" id="{AD3C37B6-3FAA-43DE-866F-72AA55040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88" name="Oval 47">
              <a:extLst>
                <a:ext uri="{FF2B5EF4-FFF2-40B4-BE49-F238E27FC236}">
                  <a16:creationId xmlns:a16="http://schemas.microsoft.com/office/drawing/2014/main" id="{F345EE98-D385-4D80-8B0B-6820CA255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89" name="Oval 48">
              <a:extLst>
                <a:ext uri="{FF2B5EF4-FFF2-40B4-BE49-F238E27FC236}">
                  <a16:creationId xmlns:a16="http://schemas.microsoft.com/office/drawing/2014/main" id="{5EEBFB61-E38D-442D-AC38-DE892648A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8" name="Group 44">
            <a:extLst>
              <a:ext uri="{FF2B5EF4-FFF2-40B4-BE49-F238E27FC236}">
                <a16:creationId xmlns:a16="http://schemas.microsoft.com/office/drawing/2014/main" id="{040FCBA5-124B-4D3B-A5CD-E96ADF9A337D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5846763"/>
            <a:ext cx="990600" cy="381000"/>
            <a:chOff x="4416" y="2016"/>
            <a:chExt cx="960" cy="384"/>
          </a:xfrm>
        </p:grpSpPr>
        <p:sp>
          <p:nvSpPr>
            <p:cNvPr id="111682" name="AutoShape 45">
              <a:extLst>
                <a:ext uri="{FF2B5EF4-FFF2-40B4-BE49-F238E27FC236}">
                  <a16:creationId xmlns:a16="http://schemas.microsoft.com/office/drawing/2014/main" id="{D69E8BC2-C5F5-4D51-8AC8-853007B56B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83" name="AutoShape 46">
              <a:extLst>
                <a:ext uri="{FF2B5EF4-FFF2-40B4-BE49-F238E27FC236}">
                  <a16:creationId xmlns:a16="http://schemas.microsoft.com/office/drawing/2014/main" id="{24F45185-0353-4CF4-880E-06A45F47A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84" name="Oval 47">
              <a:extLst>
                <a:ext uri="{FF2B5EF4-FFF2-40B4-BE49-F238E27FC236}">
                  <a16:creationId xmlns:a16="http://schemas.microsoft.com/office/drawing/2014/main" id="{86C0937A-6043-460A-8154-99C89705A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85" name="Oval 48">
              <a:extLst>
                <a:ext uri="{FF2B5EF4-FFF2-40B4-BE49-F238E27FC236}">
                  <a16:creationId xmlns:a16="http://schemas.microsoft.com/office/drawing/2014/main" id="{87E790CC-FCD6-4FC1-B90E-8A46776CA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39" name="Group 44">
            <a:extLst>
              <a:ext uri="{FF2B5EF4-FFF2-40B4-BE49-F238E27FC236}">
                <a16:creationId xmlns:a16="http://schemas.microsoft.com/office/drawing/2014/main" id="{5EFF2A08-3546-498E-9568-960E8F144E8C}"/>
              </a:ext>
            </a:extLst>
          </p:cNvPr>
          <p:cNvGrpSpPr>
            <a:grpSpLocks/>
          </p:cNvGrpSpPr>
          <p:nvPr/>
        </p:nvGrpSpPr>
        <p:grpSpPr bwMode="auto">
          <a:xfrm>
            <a:off x="2678400" y="6335713"/>
            <a:ext cx="990600" cy="381000"/>
            <a:chOff x="4416" y="2016"/>
            <a:chExt cx="960" cy="384"/>
          </a:xfrm>
        </p:grpSpPr>
        <p:sp>
          <p:nvSpPr>
            <p:cNvPr id="111678" name="AutoShape 45">
              <a:extLst>
                <a:ext uri="{FF2B5EF4-FFF2-40B4-BE49-F238E27FC236}">
                  <a16:creationId xmlns:a16="http://schemas.microsoft.com/office/drawing/2014/main" id="{51E08A2E-D43B-457A-81FC-E67EB42649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79" name="AutoShape 46">
              <a:extLst>
                <a:ext uri="{FF2B5EF4-FFF2-40B4-BE49-F238E27FC236}">
                  <a16:creationId xmlns:a16="http://schemas.microsoft.com/office/drawing/2014/main" id="{AE490CBC-4990-4198-BFCF-BE2F99A88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80" name="Oval 47">
              <a:extLst>
                <a:ext uri="{FF2B5EF4-FFF2-40B4-BE49-F238E27FC236}">
                  <a16:creationId xmlns:a16="http://schemas.microsoft.com/office/drawing/2014/main" id="{A0FF376D-0715-4251-A23B-0506B459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81" name="Oval 48">
              <a:extLst>
                <a:ext uri="{FF2B5EF4-FFF2-40B4-BE49-F238E27FC236}">
                  <a16:creationId xmlns:a16="http://schemas.microsoft.com/office/drawing/2014/main" id="{B977BE53-0FB3-44D5-8352-49B37AD0F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1640" name="Groep 143">
            <a:extLst>
              <a:ext uri="{FF2B5EF4-FFF2-40B4-BE49-F238E27FC236}">
                <a16:creationId xmlns:a16="http://schemas.microsoft.com/office/drawing/2014/main" id="{5293F836-A2CB-4733-A136-2FC5C0C85F29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5197475"/>
            <a:ext cx="427038" cy="1539875"/>
            <a:chOff x="5699125" y="3667125"/>
            <a:chExt cx="427038" cy="1539875"/>
          </a:xfrm>
        </p:grpSpPr>
        <p:grpSp>
          <p:nvGrpSpPr>
            <p:cNvPr id="111669" name="Group 2">
              <a:extLst>
                <a:ext uri="{FF2B5EF4-FFF2-40B4-BE49-F238E27FC236}">
                  <a16:creationId xmlns:a16="http://schemas.microsoft.com/office/drawing/2014/main" id="{CF74A903-3B08-4482-B6FC-0792CBAF610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676" name="AutoShape 3">
                <a:extLst>
                  <a:ext uri="{FF2B5EF4-FFF2-40B4-BE49-F238E27FC236}">
                    <a16:creationId xmlns:a16="http://schemas.microsoft.com/office/drawing/2014/main" id="{340597EE-8B93-4972-A00F-84A4E48BC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677" name="AutoShape 4">
                <a:extLst>
                  <a:ext uri="{FF2B5EF4-FFF2-40B4-BE49-F238E27FC236}">
                    <a16:creationId xmlns:a16="http://schemas.microsoft.com/office/drawing/2014/main" id="{5D9941AF-6C0D-4EBA-9F6A-D66F587E6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670" name="Group 5">
              <a:extLst>
                <a:ext uri="{FF2B5EF4-FFF2-40B4-BE49-F238E27FC236}">
                  <a16:creationId xmlns:a16="http://schemas.microsoft.com/office/drawing/2014/main" id="{A60926FD-EA4A-450D-BE6E-56BEFD2C8BA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674" name="AutoShape 6">
                <a:extLst>
                  <a:ext uri="{FF2B5EF4-FFF2-40B4-BE49-F238E27FC236}">
                    <a16:creationId xmlns:a16="http://schemas.microsoft.com/office/drawing/2014/main" id="{85C0FAF7-76C7-473D-BB6D-019E87A2C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675" name="AutoShape 7">
                <a:extLst>
                  <a:ext uri="{FF2B5EF4-FFF2-40B4-BE49-F238E27FC236}">
                    <a16:creationId xmlns:a16="http://schemas.microsoft.com/office/drawing/2014/main" id="{4991B867-30FC-464B-BA4F-6DD01B9EC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671" name="Oval 35">
              <a:extLst>
                <a:ext uri="{FF2B5EF4-FFF2-40B4-BE49-F238E27FC236}">
                  <a16:creationId xmlns:a16="http://schemas.microsoft.com/office/drawing/2014/main" id="{FCA7FE0D-CEE6-43D1-8CBB-DEDF19B52E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72" name="Oval 36">
              <a:extLst>
                <a:ext uri="{FF2B5EF4-FFF2-40B4-BE49-F238E27FC236}">
                  <a16:creationId xmlns:a16="http://schemas.microsoft.com/office/drawing/2014/main" id="{F806EC1C-D6EC-4F92-8777-26DB43EE9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73" name="Oval 37">
              <a:extLst>
                <a:ext uri="{FF2B5EF4-FFF2-40B4-BE49-F238E27FC236}">
                  <a16:creationId xmlns:a16="http://schemas.microsoft.com/office/drawing/2014/main" id="{2EFC070F-C00D-4E07-8508-B9C741CB2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41" name="Groep 153">
            <a:extLst>
              <a:ext uri="{FF2B5EF4-FFF2-40B4-BE49-F238E27FC236}">
                <a16:creationId xmlns:a16="http://schemas.microsoft.com/office/drawing/2014/main" id="{19E8DB45-EB37-480C-8891-10E5EBD44DCC}"/>
              </a:ext>
            </a:extLst>
          </p:cNvPr>
          <p:cNvGrpSpPr>
            <a:grpSpLocks/>
          </p:cNvGrpSpPr>
          <p:nvPr/>
        </p:nvGrpSpPr>
        <p:grpSpPr bwMode="auto">
          <a:xfrm>
            <a:off x="5816600" y="5197475"/>
            <a:ext cx="427038" cy="1539875"/>
            <a:chOff x="5699125" y="3667125"/>
            <a:chExt cx="427038" cy="1539875"/>
          </a:xfrm>
        </p:grpSpPr>
        <p:grpSp>
          <p:nvGrpSpPr>
            <p:cNvPr id="111660" name="Group 2">
              <a:extLst>
                <a:ext uri="{FF2B5EF4-FFF2-40B4-BE49-F238E27FC236}">
                  <a16:creationId xmlns:a16="http://schemas.microsoft.com/office/drawing/2014/main" id="{63036175-3D5E-4113-8BA2-958ABE74365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4535488"/>
              <a:ext cx="593725" cy="381000"/>
              <a:chOff x="1997" y="2064"/>
              <a:chExt cx="374" cy="240"/>
            </a:xfrm>
          </p:grpSpPr>
          <p:sp>
            <p:nvSpPr>
              <p:cNvPr id="111667" name="AutoShape 3">
                <a:extLst>
                  <a:ext uri="{FF2B5EF4-FFF2-40B4-BE49-F238E27FC236}">
                    <a16:creationId xmlns:a16="http://schemas.microsoft.com/office/drawing/2014/main" id="{5C5CFB54-0792-4260-A294-1C5A903CC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668" name="AutoShape 4">
                <a:extLst>
                  <a:ext uri="{FF2B5EF4-FFF2-40B4-BE49-F238E27FC236}">
                    <a16:creationId xmlns:a16="http://schemas.microsoft.com/office/drawing/2014/main" id="{D15CD41B-8C4A-4EF0-AFA7-B8EB0C2E6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1661" name="Group 5">
              <a:extLst>
                <a:ext uri="{FF2B5EF4-FFF2-40B4-BE49-F238E27FC236}">
                  <a16:creationId xmlns:a16="http://schemas.microsoft.com/office/drawing/2014/main" id="{713FF936-ED05-44A3-AD71-9BEABF2383B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92762" y="3925888"/>
              <a:ext cx="593725" cy="381000"/>
              <a:chOff x="1997" y="2064"/>
              <a:chExt cx="374" cy="240"/>
            </a:xfrm>
          </p:grpSpPr>
          <p:sp>
            <p:nvSpPr>
              <p:cNvPr id="111665" name="AutoShape 6">
                <a:extLst>
                  <a:ext uri="{FF2B5EF4-FFF2-40B4-BE49-F238E27FC236}">
                    <a16:creationId xmlns:a16="http://schemas.microsoft.com/office/drawing/2014/main" id="{96433A2B-D57D-4DEC-93A4-C7B9767D1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666" name="AutoShape 7">
                <a:extLst>
                  <a:ext uri="{FF2B5EF4-FFF2-40B4-BE49-F238E27FC236}">
                    <a16:creationId xmlns:a16="http://schemas.microsoft.com/office/drawing/2014/main" id="{3067FFA5-B8E1-4BD1-91D1-BE2FEA58A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11662" name="Oval 35">
              <a:extLst>
                <a:ext uri="{FF2B5EF4-FFF2-40B4-BE49-F238E27FC236}">
                  <a16:creationId xmlns:a16="http://schemas.microsoft.com/office/drawing/2014/main" id="{FD763FEE-7D33-4FD3-82C2-63F942999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4818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63" name="Oval 36">
              <a:extLst>
                <a:ext uri="{FF2B5EF4-FFF2-40B4-BE49-F238E27FC236}">
                  <a16:creationId xmlns:a16="http://schemas.microsoft.com/office/drawing/2014/main" id="{76BCD970-A373-42AB-8DE7-1C005555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5" y="4200525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64" name="Oval 37">
              <a:extLst>
                <a:ext uri="{FF2B5EF4-FFF2-40B4-BE49-F238E27FC236}">
                  <a16:creationId xmlns:a16="http://schemas.microsoft.com/office/drawing/2014/main" id="{21D7C777-F6E7-43C7-93A6-BEEF27FBF3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91187" y="3675063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42" name="Group 20">
            <a:extLst>
              <a:ext uri="{FF2B5EF4-FFF2-40B4-BE49-F238E27FC236}">
                <a16:creationId xmlns:a16="http://schemas.microsoft.com/office/drawing/2014/main" id="{4B670C46-7207-43F1-87F7-987B132C8A58}"/>
              </a:ext>
            </a:extLst>
          </p:cNvPr>
          <p:cNvGrpSpPr>
            <a:grpSpLocks/>
          </p:cNvGrpSpPr>
          <p:nvPr/>
        </p:nvGrpSpPr>
        <p:grpSpPr bwMode="auto">
          <a:xfrm>
            <a:off x="6911975" y="4922838"/>
            <a:ext cx="1071563" cy="685800"/>
            <a:chOff x="1968" y="912"/>
            <a:chExt cx="963" cy="673"/>
          </a:xfrm>
        </p:grpSpPr>
        <p:sp>
          <p:nvSpPr>
            <p:cNvPr id="111655" name="Rectangle 21">
              <a:extLst>
                <a:ext uri="{FF2B5EF4-FFF2-40B4-BE49-F238E27FC236}">
                  <a16:creationId xmlns:a16="http://schemas.microsoft.com/office/drawing/2014/main" id="{FE452F52-1F3D-45F4-A4F9-CB1D87F7D1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56" name="Rectangle 22">
              <a:extLst>
                <a:ext uri="{FF2B5EF4-FFF2-40B4-BE49-F238E27FC236}">
                  <a16:creationId xmlns:a16="http://schemas.microsoft.com/office/drawing/2014/main" id="{7E24E0A2-7FEC-441A-A326-1FE50DC462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57" name="Oval 23">
              <a:extLst>
                <a:ext uri="{FF2B5EF4-FFF2-40B4-BE49-F238E27FC236}">
                  <a16:creationId xmlns:a16="http://schemas.microsoft.com/office/drawing/2014/main" id="{09D12789-1020-4411-802E-0BB40E549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58" name="Oval 24">
              <a:extLst>
                <a:ext uri="{FF2B5EF4-FFF2-40B4-BE49-F238E27FC236}">
                  <a16:creationId xmlns:a16="http://schemas.microsoft.com/office/drawing/2014/main" id="{FBAC9656-ADA1-4DD9-9626-314113060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59" name="Oval 25">
              <a:extLst>
                <a:ext uri="{FF2B5EF4-FFF2-40B4-BE49-F238E27FC236}">
                  <a16:creationId xmlns:a16="http://schemas.microsoft.com/office/drawing/2014/main" id="{5CF061D5-8BDE-4E84-BF24-F27DC18D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43" name="Group 20">
            <a:extLst>
              <a:ext uri="{FF2B5EF4-FFF2-40B4-BE49-F238E27FC236}">
                <a16:creationId xmlns:a16="http://schemas.microsoft.com/office/drawing/2014/main" id="{90F894B7-94F9-41F3-866A-C29B78939145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5448300"/>
            <a:ext cx="1071563" cy="685800"/>
            <a:chOff x="1968" y="912"/>
            <a:chExt cx="963" cy="673"/>
          </a:xfrm>
        </p:grpSpPr>
        <p:sp>
          <p:nvSpPr>
            <p:cNvPr id="111650" name="Rectangle 21">
              <a:extLst>
                <a:ext uri="{FF2B5EF4-FFF2-40B4-BE49-F238E27FC236}">
                  <a16:creationId xmlns:a16="http://schemas.microsoft.com/office/drawing/2014/main" id="{29E813FB-9BD6-4174-9D32-DEAA9AB35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51" name="Rectangle 22">
              <a:extLst>
                <a:ext uri="{FF2B5EF4-FFF2-40B4-BE49-F238E27FC236}">
                  <a16:creationId xmlns:a16="http://schemas.microsoft.com/office/drawing/2014/main" id="{36D92205-B192-4183-8384-C222C06934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52" name="Oval 23">
              <a:extLst>
                <a:ext uri="{FF2B5EF4-FFF2-40B4-BE49-F238E27FC236}">
                  <a16:creationId xmlns:a16="http://schemas.microsoft.com/office/drawing/2014/main" id="{F7D9F2CC-6876-4AE9-890E-89DA7D79C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53" name="Oval 24">
              <a:extLst>
                <a:ext uri="{FF2B5EF4-FFF2-40B4-BE49-F238E27FC236}">
                  <a16:creationId xmlns:a16="http://schemas.microsoft.com/office/drawing/2014/main" id="{E990F089-D4E7-4E1C-B771-BDCD5CB1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54" name="Oval 25">
              <a:extLst>
                <a:ext uri="{FF2B5EF4-FFF2-40B4-BE49-F238E27FC236}">
                  <a16:creationId xmlns:a16="http://schemas.microsoft.com/office/drawing/2014/main" id="{EA647C58-32EE-4A14-B9B5-22317992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11644" name="Group 20">
            <a:extLst>
              <a:ext uri="{FF2B5EF4-FFF2-40B4-BE49-F238E27FC236}">
                <a16:creationId xmlns:a16="http://schemas.microsoft.com/office/drawing/2014/main" id="{FC9F0C0C-AD9E-4384-ABC8-15E23E454885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5854700"/>
            <a:ext cx="1071563" cy="685800"/>
            <a:chOff x="1968" y="912"/>
            <a:chExt cx="963" cy="673"/>
          </a:xfrm>
        </p:grpSpPr>
        <p:sp>
          <p:nvSpPr>
            <p:cNvPr id="111645" name="Rectangle 21">
              <a:extLst>
                <a:ext uri="{FF2B5EF4-FFF2-40B4-BE49-F238E27FC236}">
                  <a16:creationId xmlns:a16="http://schemas.microsoft.com/office/drawing/2014/main" id="{F77CF484-398A-4CC2-B224-8753060110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46" name="Rectangle 22">
              <a:extLst>
                <a:ext uri="{FF2B5EF4-FFF2-40B4-BE49-F238E27FC236}">
                  <a16:creationId xmlns:a16="http://schemas.microsoft.com/office/drawing/2014/main" id="{DC3ADD70-3EE8-4F6C-9620-0CE26DBE09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1647" name="Oval 23">
              <a:extLst>
                <a:ext uri="{FF2B5EF4-FFF2-40B4-BE49-F238E27FC236}">
                  <a16:creationId xmlns:a16="http://schemas.microsoft.com/office/drawing/2014/main" id="{716874A3-6547-4C7F-9758-FB3507A20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48" name="Oval 24">
              <a:extLst>
                <a:ext uri="{FF2B5EF4-FFF2-40B4-BE49-F238E27FC236}">
                  <a16:creationId xmlns:a16="http://schemas.microsoft.com/office/drawing/2014/main" id="{CA649DFF-AFD7-4AE1-93B2-CE2F623C0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649" name="Oval 25">
              <a:extLst>
                <a:ext uri="{FF2B5EF4-FFF2-40B4-BE49-F238E27FC236}">
                  <a16:creationId xmlns:a16="http://schemas.microsoft.com/office/drawing/2014/main" id="{339C7380-DA34-419D-9385-2ED4055C2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water</a:t>
              </a: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ethaan</a:t>
              </a: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zuurstof</a:t>
              </a: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koolstofdioxide</a:t>
              </a: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26449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40" name="Text Box 55">
            <a:extLst>
              <a:ext uri="{FF2B5EF4-FFF2-40B4-BE49-F238E27FC236}">
                <a16:creationId xmlns:a16="http://schemas.microsoft.com/office/drawing/2014/main" id="{40A90DAF-DD1F-46C4-B2CD-267C45D6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501830"/>
            <a:ext cx="8382000" cy="92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</a:t>
            </a: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</a:t>
            </a: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3½</a:t>
            </a:r>
            <a:r>
              <a:rPr lang="nl-NL" altLang="nl-NL" sz="400" b="1" dirty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nl-NL" altLang="nl-NL" sz="200" b="1" dirty="0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</a:t>
            </a: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</a:t>
            </a: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3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					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11634" name="Groep 97">
            <a:extLst>
              <a:ext uri="{FF2B5EF4-FFF2-40B4-BE49-F238E27FC236}">
                <a16:creationId xmlns:a16="http://schemas.microsoft.com/office/drawing/2014/main" id="{36237193-1872-4399-B147-A051911A0F1B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2328701"/>
            <a:ext cx="8382000" cy="484664"/>
            <a:chOff x="584200" y="2520950"/>
            <a:chExt cx="8382000" cy="485502"/>
          </a:xfrm>
        </p:grpSpPr>
        <p:sp>
          <p:nvSpPr>
            <p:cNvPr id="111709" name="Text Box 55">
              <a:extLst>
                <a:ext uri="{FF2B5EF4-FFF2-40B4-BE49-F238E27FC236}">
                  <a16:creationId xmlns:a16="http://schemas.microsoft.com/office/drawing/2014/main" id="{22848AD6-E344-46D2-85EC-4E6145420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800" dirty="0"/>
                <a:t>  </a:t>
              </a:r>
              <a:r>
                <a:rPr lang="nl-NL" altLang="nl-NL" sz="2400" b="1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C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6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</a:t>
              </a:r>
              <a:r>
                <a:rPr lang="nl-NL" altLang="nl-NL" sz="2400" b="1" dirty="0">
                  <a:latin typeface="Arial" panose="020B0604020202020204" pitchFamily="34" charset="0"/>
                </a:rPr>
                <a:t>7</a:t>
              </a:r>
              <a:r>
                <a:rPr lang="nl-NL" altLang="nl-NL" sz="2000" b="1" dirty="0">
                  <a:latin typeface="Arial" panose="020B0604020202020204" pitchFamily="34" charset="0"/>
                </a:rPr>
                <a:t> 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       </a:t>
              </a:r>
              <a:r>
                <a:rPr lang="nl-NL" altLang="nl-NL" sz="2400" b="1" dirty="0">
                  <a:latin typeface="Arial" panose="020B0604020202020204" pitchFamily="34" charset="0"/>
                </a:rPr>
                <a:t>4</a:t>
              </a:r>
              <a:r>
                <a:rPr lang="nl-NL" altLang="nl-NL" sz="2000" b="1" dirty="0">
                  <a:latin typeface="Arial" panose="020B0604020202020204" pitchFamily="34" charset="0"/>
                </a:rPr>
                <a:t> CO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</a:t>
              </a:r>
              <a:r>
                <a:rPr lang="nl-NL" altLang="nl-NL" sz="2400" b="1" dirty="0">
                  <a:latin typeface="Arial" panose="020B0604020202020204" pitchFamily="34" charset="0"/>
                </a:rPr>
                <a:t>6 </a:t>
              </a:r>
              <a:r>
                <a:rPr lang="nl-NL" altLang="nl-NL" sz="2000" b="1" dirty="0">
                  <a:latin typeface="Arial" panose="020B0604020202020204" pitchFamily="34" charset="0"/>
                </a:rPr>
                <a:t>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O (l)</a:t>
              </a:r>
            </a:p>
          </p:txBody>
        </p:sp>
        <p:sp>
          <p:nvSpPr>
            <p:cNvPr id="111710" name="Line 56">
              <a:extLst>
                <a:ext uri="{FF2B5EF4-FFF2-40B4-BE49-F238E27FC236}">
                  <a16:creationId xmlns:a16="http://schemas.microsoft.com/office/drawing/2014/main" id="{3376308F-572A-4BD1-9BD5-A179E67C6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87" y="2764472"/>
              <a:ext cx="684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11711" name="Text Box 57">
              <a:extLst>
                <a:ext uri="{FF2B5EF4-FFF2-40B4-BE49-F238E27FC236}">
                  <a16:creationId xmlns:a16="http://schemas.microsoft.com/office/drawing/2014/main" id="{35457269-EEAC-408F-93EA-8D41EF8A1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1523" y="2528943"/>
              <a:ext cx="504825" cy="46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b="1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1712" name="Text Box 58">
              <a:extLst>
                <a:ext uri="{FF2B5EF4-FFF2-40B4-BE49-F238E27FC236}">
                  <a16:creationId xmlns:a16="http://schemas.microsoft.com/office/drawing/2014/main" id="{4AAE33C2-86C0-4880-B09B-282EC2F88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43988"/>
              <a:ext cx="503238" cy="46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b="1" dirty="0"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67" name="Groep 2">
            <a:extLst>
              <a:ext uri="{FF2B5EF4-FFF2-40B4-BE49-F238E27FC236}">
                <a16:creationId xmlns:a16="http://schemas.microsoft.com/office/drawing/2014/main" id="{1492E609-5744-4867-A973-ECCA1C64690D}"/>
              </a:ext>
            </a:extLst>
          </p:cNvPr>
          <p:cNvGrpSpPr>
            <a:grpSpLocks/>
          </p:cNvGrpSpPr>
          <p:nvPr/>
        </p:nvGrpSpPr>
        <p:grpSpPr bwMode="auto">
          <a:xfrm>
            <a:off x="707387" y="762608"/>
            <a:ext cx="7461250" cy="487362"/>
            <a:chOff x="917043" y="1181108"/>
            <a:chExt cx="7462441" cy="486627"/>
          </a:xfrm>
        </p:grpSpPr>
        <p:sp>
          <p:nvSpPr>
            <p:cNvPr id="168" name="Text Box 14">
              <a:extLst>
                <a:ext uri="{FF2B5EF4-FFF2-40B4-BE49-F238E27FC236}">
                  <a16:creationId xmlns:a16="http://schemas.microsoft.com/office/drawing/2014/main" id="{3DB133C6-BAF0-4359-A967-1D2A60B2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water</a:t>
              </a:r>
            </a:p>
          </p:txBody>
        </p:sp>
        <p:sp>
          <p:nvSpPr>
            <p:cNvPr id="169" name="Text Box 15">
              <a:extLst>
                <a:ext uri="{FF2B5EF4-FFF2-40B4-BE49-F238E27FC236}">
                  <a16:creationId xmlns:a16="http://schemas.microsoft.com/office/drawing/2014/main" id="{C4670BE2-9340-4D44-940C-08AB28E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ethaan</a:t>
              </a:r>
            </a:p>
          </p:txBody>
        </p:sp>
        <p:sp>
          <p:nvSpPr>
            <p:cNvPr id="170" name="Text Box 17">
              <a:extLst>
                <a:ext uri="{FF2B5EF4-FFF2-40B4-BE49-F238E27FC236}">
                  <a16:creationId xmlns:a16="http://schemas.microsoft.com/office/drawing/2014/main" id="{915B5FD1-9CE4-4041-B99B-AA3EF7AF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zuurstof</a:t>
              </a: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8F10008-F6F8-4967-A63E-E8BBE2B6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776" y="1257280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latin typeface="Arial" panose="020B0604020202020204" pitchFamily="34" charset="0"/>
                </a:rPr>
                <a:t>koolstofdioxide</a:t>
              </a:r>
            </a:p>
          </p:txBody>
        </p:sp>
        <p:sp>
          <p:nvSpPr>
            <p:cNvPr id="172" name="Text Box 18">
              <a:extLst>
                <a:ext uri="{FF2B5EF4-FFF2-40B4-BE49-F238E27FC236}">
                  <a16:creationId xmlns:a16="http://schemas.microsoft.com/office/drawing/2014/main" id="{355D71CD-0CD5-4908-B1A7-86169754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60A6EEAD-F0E0-4323-B254-7DAAACF72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355" y="1430739"/>
              <a:ext cx="684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74" name="Text Box 18">
              <a:extLst>
                <a:ext uri="{FF2B5EF4-FFF2-40B4-BE49-F238E27FC236}">
                  <a16:creationId xmlns:a16="http://schemas.microsoft.com/office/drawing/2014/main" id="{7B2BA0C3-5998-4989-9D98-551369890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dirty="0">
                  <a:latin typeface="Arial" panose="020B06040202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74525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0918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D24E447-AF7A-4B5D-A27C-792C7B4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34A6B3F7-8EFD-49E0-B5AE-2A53F558C0AD}"/>
              </a:ext>
            </a:extLst>
          </p:cNvPr>
          <p:cNvGrpSpPr>
            <a:grpSpLocks/>
          </p:cNvGrpSpPr>
          <p:nvPr/>
        </p:nvGrpSpPr>
        <p:grpSpPr bwMode="auto">
          <a:xfrm>
            <a:off x="6991777" y="3860800"/>
            <a:ext cx="1371600" cy="533400"/>
            <a:chOff x="1680" y="1008"/>
            <a:chExt cx="864" cy="336"/>
          </a:xfrm>
        </p:grpSpPr>
        <p:sp>
          <p:nvSpPr>
            <p:cNvPr id="9243" name="Rectangle 7">
              <a:extLst>
                <a:ext uri="{FF2B5EF4-FFF2-40B4-BE49-F238E27FC236}">
                  <a16:creationId xmlns:a16="http://schemas.microsoft.com/office/drawing/2014/main" id="{A420A022-CFAA-4806-8683-FE32CBE8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44" name="Oval 8">
              <a:extLst>
                <a:ext uri="{FF2B5EF4-FFF2-40B4-BE49-F238E27FC236}">
                  <a16:creationId xmlns:a16="http://schemas.microsoft.com/office/drawing/2014/main" id="{2A68202B-85BC-40BB-9B38-4F6018E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45" name="Oval 9">
              <a:extLst>
                <a:ext uri="{FF2B5EF4-FFF2-40B4-BE49-F238E27FC236}">
                  <a16:creationId xmlns:a16="http://schemas.microsoft.com/office/drawing/2014/main" id="{302229E8-6B20-497D-A733-747E6A2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0" name="Text Box 10">
            <a:extLst>
              <a:ext uri="{FF2B5EF4-FFF2-40B4-BE49-F238E27FC236}">
                <a16:creationId xmlns:a16="http://schemas.microsoft.com/office/drawing/2014/main" id="{E90E3A9A-3765-4C1A-877C-97F2AD35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2255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>
                <a:latin typeface="Arial" panose="020B0604020202020204" pitchFamily="34" charset="0"/>
              </a:rPr>
              <a:t>  </a:t>
            </a:r>
            <a:r>
              <a:rPr lang="nl-NL" altLang="nl-NL" sz="1600" dirty="0">
                <a:latin typeface="Arial" panose="020B0604020202020204" pitchFamily="34" charset="0"/>
              </a:rPr>
              <a:t>chloor</a:t>
            </a: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33CE98BF-FB1A-4037-833F-2732B0E4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747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waterstofchloride</a:t>
            </a:r>
          </a:p>
        </p:txBody>
      </p: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8212C6BC-DFDD-4986-AD96-00C2C0EC8EB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60800"/>
            <a:ext cx="1371600" cy="533400"/>
            <a:chOff x="2352" y="1104"/>
            <a:chExt cx="960" cy="384"/>
          </a:xfrm>
        </p:grpSpPr>
        <p:sp>
          <p:nvSpPr>
            <p:cNvPr id="9237" name="Oval 17">
              <a:extLst>
                <a:ext uri="{FF2B5EF4-FFF2-40B4-BE49-F238E27FC236}">
                  <a16:creationId xmlns:a16="http://schemas.microsoft.com/office/drawing/2014/main" id="{3D28F66F-1C8C-49F1-A2EE-88C64717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8" name="Oval 18">
              <a:extLst>
                <a:ext uri="{FF2B5EF4-FFF2-40B4-BE49-F238E27FC236}">
                  <a16:creationId xmlns:a16="http://schemas.microsoft.com/office/drawing/2014/main" id="{F49EA6EF-3283-44F3-921D-EA385626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9" name="Rectangle 19">
              <a:extLst>
                <a:ext uri="{FF2B5EF4-FFF2-40B4-BE49-F238E27FC236}">
                  <a16:creationId xmlns:a16="http://schemas.microsoft.com/office/drawing/2014/main" id="{01260CFF-4C58-4675-AD30-B9DE7297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9225" name="Text Box 21">
            <a:extLst>
              <a:ext uri="{FF2B5EF4-FFF2-40B4-BE49-F238E27FC236}">
                <a16:creationId xmlns:a16="http://schemas.microsoft.com/office/drawing/2014/main" id="{D4650559-EA7C-4E12-AB65-D488EA46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1271588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waterstof</a:t>
            </a:r>
          </a:p>
        </p:txBody>
      </p:sp>
      <p:grpSp>
        <p:nvGrpSpPr>
          <p:cNvPr id="9227" name="Group 23">
            <a:extLst>
              <a:ext uri="{FF2B5EF4-FFF2-40B4-BE49-F238E27FC236}">
                <a16:creationId xmlns:a16="http://schemas.microsoft.com/office/drawing/2014/main" id="{2EDEFBA3-5A0B-4A31-88EF-2CE80A7759A5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3860800"/>
            <a:ext cx="1371600" cy="533400"/>
            <a:chOff x="3648" y="1008"/>
            <a:chExt cx="864" cy="336"/>
          </a:xfrm>
        </p:grpSpPr>
        <p:sp>
          <p:nvSpPr>
            <p:cNvPr id="9234" name="Rectangle 24">
              <a:extLst>
                <a:ext uri="{FF2B5EF4-FFF2-40B4-BE49-F238E27FC236}">
                  <a16:creationId xmlns:a16="http://schemas.microsoft.com/office/drawing/2014/main" id="{5F6F06DE-B9E4-4407-A54B-C6AD429C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52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35" name="Oval 25">
              <a:extLst>
                <a:ext uri="{FF2B5EF4-FFF2-40B4-BE49-F238E27FC236}">
                  <a16:creationId xmlns:a16="http://schemas.microsoft.com/office/drawing/2014/main" id="{DA46C658-5E31-4E5B-B4B1-4284DF4D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0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236" name="Oval 26">
              <a:extLst>
                <a:ext uri="{FF2B5EF4-FFF2-40B4-BE49-F238E27FC236}">
                  <a16:creationId xmlns:a16="http://schemas.microsoft.com/office/drawing/2014/main" id="{6B8AA875-20A1-4602-A959-0C4CA6C4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33" name="Text Box 22">
            <a:extLst>
              <a:ext uri="{FF2B5EF4-FFF2-40B4-BE49-F238E27FC236}">
                <a16:creationId xmlns:a16="http://schemas.microsoft.com/office/drawing/2014/main" id="{0E392839-DD1F-4978-848C-321AAE8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080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0A801A8-761F-4B24-9835-A8C4DF4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33392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790AA49C-1D64-4086-9A51-103273DD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04605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0B070BFC-3A34-417E-B3AF-2F1927BEC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14430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3ACAD9AE-C1E9-4998-817B-1AE1458F8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56490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B9D11162-1382-4DBF-9FA3-896117AA6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409730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09B4F221-9C72-471D-9009-43FDF74D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29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="1" dirty="0">
                <a:latin typeface="Arial" panose="020B0604020202020204" pitchFamily="34" charset="0"/>
              </a:rPr>
              <a:t>Cl </a:t>
            </a:r>
            <a:r>
              <a:rPr lang="en-US" altLang="nl-NL" sz="1600" b="1" dirty="0">
                <a:latin typeface="Arial" panose="020B0604020202020204" pitchFamily="34" charset="0"/>
              </a:rPr>
              <a:t>(aq)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r>
              <a:rPr lang="en-US" altLang="nl-NL" sz="2000" b="1" dirty="0">
                <a:latin typeface="Arial" panose="020B0604020202020204" pitchFamily="34" charset="0"/>
              </a:rPr>
              <a:t>                       Cl</a:t>
            </a:r>
            <a:r>
              <a:rPr lang="en-US" altLang="nl-NL" sz="2000" b="1" baseline="-25000" dirty="0">
                <a:latin typeface="Arial" panose="020B0604020202020204" pitchFamily="34" charset="0"/>
              </a:rPr>
              <a:t>2 </a:t>
            </a:r>
            <a:r>
              <a:rPr lang="en-US" altLang="nl-NL" sz="1600" b="1" dirty="0">
                <a:latin typeface="Arial" panose="020B0604020202020204" pitchFamily="34" charset="0"/>
              </a:rPr>
              <a:t>(g)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69C7E9F7-4480-42CA-83C1-63C57F9F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000"/>
            <a:ext cx="827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Ontleden van waterstofchloride, HCl, in de elementen.</a:t>
            </a:r>
          </a:p>
        </p:txBody>
      </p:sp>
    </p:spTree>
    <p:extLst>
      <p:ext uri="{BB962C8B-B14F-4D97-AF65-F5344CB8AC3E}">
        <p14:creationId xmlns:p14="http://schemas.microsoft.com/office/powerpoint/2010/main" val="4121299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3235</Words>
  <Application>Microsoft Office PowerPoint</Application>
  <PresentationFormat>Diavoorstelling (4:3)</PresentationFormat>
  <Paragraphs>1187</Paragraphs>
  <Slides>83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83</vt:i4>
      </vt:variant>
    </vt:vector>
  </HeadingPairs>
  <TitlesOfParts>
    <vt:vector size="86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ST.Bonifatius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bodp</dc:creator>
  <cp:lastModifiedBy>Paul Boddeke</cp:lastModifiedBy>
  <cp:revision>84</cp:revision>
  <dcterms:created xsi:type="dcterms:W3CDTF">2011-02-04T09:43:14Z</dcterms:created>
  <dcterms:modified xsi:type="dcterms:W3CDTF">2023-02-07T13:29:10Z</dcterms:modified>
</cp:coreProperties>
</file>